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05" r:id="rId3"/>
    <p:sldId id="306" r:id="rId4"/>
    <p:sldId id="312" r:id="rId5"/>
    <p:sldId id="326" r:id="rId6"/>
    <p:sldId id="304" r:id="rId7"/>
    <p:sldId id="303" r:id="rId8"/>
    <p:sldId id="324" r:id="rId9"/>
    <p:sldId id="325" r:id="rId10"/>
    <p:sldId id="302" r:id="rId11"/>
    <p:sldId id="318" r:id="rId12"/>
    <p:sldId id="321" r:id="rId13"/>
    <p:sldId id="315" r:id="rId14"/>
    <p:sldId id="316" r:id="rId15"/>
    <p:sldId id="317" r:id="rId16"/>
    <p:sldId id="308" r:id="rId17"/>
    <p:sldId id="309" r:id="rId18"/>
    <p:sldId id="322" r:id="rId19"/>
    <p:sldId id="313" r:id="rId20"/>
    <p:sldId id="330" r:id="rId21"/>
    <p:sldId id="314" r:id="rId22"/>
    <p:sldId id="323" r:id="rId23"/>
    <p:sldId id="329" r:id="rId24"/>
    <p:sldId id="327" r:id="rId25"/>
    <p:sldId id="328" r:id="rId26"/>
  </p:sldIdLst>
  <p:sldSz cx="9144000" cy="6858000" type="screen4x3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2308" autoAdjust="0"/>
  </p:normalViewPr>
  <p:slideViewPr>
    <p:cSldViewPr>
      <p:cViewPr varScale="1">
        <p:scale>
          <a:sx n="86" d="100"/>
          <a:sy n="86" d="100"/>
        </p:scale>
        <p:origin x="108" y="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37A227-A178-4F54-95C4-736A176C2C1E}" type="doc">
      <dgm:prSet loTypeId="urn:microsoft.com/office/officeart/2005/8/layout/pList2#1" loCatId="list" qsTypeId="urn:microsoft.com/office/officeart/2005/8/quickstyle/simple1" qsCatId="simple" csTypeId="urn:microsoft.com/office/officeart/2005/8/colors/accent6_1" csCatId="accent6" phldr="1"/>
      <dgm:spPr/>
    </dgm:pt>
    <dgm:pt modelId="{8449A71D-BBB6-4348-B457-685BE82322BA}">
      <dgm:prSet phldrT="[Текст]"/>
      <dgm:spPr/>
      <dgm:t>
        <a:bodyPr/>
        <a:lstStyle/>
        <a:p>
          <a:r>
            <a:rPr lang="ru-RU" b="0" cap="none" spc="0" dirty="0" smtClean="0">
              <a:ln w="10541" cmpd="sng">
                <a:prstDash val="solid"/>
              </a:ln>
              <a:effectLst/>
            </a:rPr>
            <a:t>18 средних ОО</a:t>
          </a:r>
          <a:endParaRPr lang="ru-RU" b="0" cap="none" spc="0" dirty="0">
            <a:ln w="10541" cmpd="sng">
              <a:prstDash val="solid"/>
            </a:ln>
            <a:effectLst/>
          </a:endParaRPr>
        </a:p>
      </dgm:t>
    </dgm:pt>
    <dgm:pt modelId="{5B9B2F3D-C46C-4722-A8FF-6B4E3D2D95BA}" type="parTrans" cxnId="{D7552534-8F82-444F-A62B-7E7D822AB9FF}">
      <dgm:prSet/>
      <dgm:spPr/>
      <dgm:t>
        <a:bodyPr/>
        <a:lstStyle/>
        <a:p>
          <a:endParaRPr lang="ru-RU"/>
        </a:p>
      </dgm:t>
    </dgm:pt>
    <dgm:pt modelId="{A74DE3A6-D5EB-481B-9864-5A4E6E2464D5}" type="sibTrans" cxnId="{D7552534-8F82-444F-A62B-7E7D822AB9FF}">
      <dgm:prSet/>
      <dgm:spPr/>
      <dgm:t>
        <a:bodyPr/>
        <a:lstStyle/>
        <a:p>
          <a:endParaRPr lang="ru-RU"/>
        </a:p>
      </dgm:t>
    </dgm:pt>
    <dgm:pt modelId="{05305A14-5762-4D64-9DC7-549CE2CFDB17}">
      <dgm:prSet phldrT="[Текст]"/>
      <dgm:spPr/>
      <dgm:t>
        <a:bodyPr/>
        <a:lstStyle/>
        <a:p>
          <a:r>
            <a:rPr lang="ru-RU" dirty="0" smtClean="0"/>
            <a:t>1 гимназия</a:t>
          </a:r>
          <a:endParaRPr lang="ru-RU" dirty="0"/>
        </a:p>
      </dgm:t>
    </dgm:pt>
    <dgm:pt modelId="{4A32929B-6029-46D2-BDE4-B04FFF80EAD9}" type="parTrans" cxnId="{0EDEF66D-8D45-4DF1-A660-37DBEF84BD24}">
      <dgm:prSet/>
      <dgm:spPr/>
      <dgm:t>
        <a:bodyPr/>
        <a:lstStyle/>
        <a:p>
          <a:endParaRPr lang="ru-RU"/>
        </a:p>
      </dgm:t>
    </dgm:pt>
    <dgm:pt modelId="{FC07257C-2D2B-4DF7-932D-B757B5B16B1D}" type="sibTrans" cxnId="{0EDEF66D-8D45-4DF1-A660-37DBEF84BD24}">
      <dgm:prSet/>
      <dgm:spPr/>
      <dgm:t>
        <a:bodyPr/>
        <a:lstStyle/>
        <a:p>
          <a:endParaRPr lang="ru-RU"/>
        </a:p>
      </dgm:t>
    </dgm:pt>
    <dgm:pt modelId="{38992014-2992-46A3-8E12-2CD06E655B36}">
      <dgm:prSet phldrT="[Текст]"/>
      <dgm:spPr/>
      <dgm:t>
        <a:bodyPr/>
        <a:lstStyle/>
        <a:p>
          <a:r>
            <a:rPr lang="ru-RU" dirty="0" smtClean="0"/>
            <a:t>9 основных ОО</a:t>
          </a:r>
          <a:endParaRPr lang="ru-RU" dirty="0"/>
        </a:p>
      </dgm:t>
    </dgm:pt>
    <dgm:pt modelId="{07DB3CF3-6C27-4A48-96B3-9D575BC1C4A0}" type="parTrans" cxnId="{BD0EA6C1-5116-4864-B559-991266DE41E7}">
      <dgm:prSet/>
      <dgm:spPr/>
      <dgm:t>
        <a:bodyPr/>
        <a:lstStyle/>
        <a:p>
          <a:endParaRPr lang="ru-RU"/>
        </a:p>
      </dgm:t>
    </dgm:pt>
    <dgm:pt modelId="{ACA3B46F-34BD-415B-8F6E-7D01D1E50EAE}" type="sibTrans" cxnId="{BD0EA6C1-5116-4864-B559-991266DE41E7}">
      <dgm:prSet/>
      <dgm:spPr/>
      <dgm:t>
        <a:bodyPr/>
        <a:lstStyle/>
        <a:p>
          <a:endParaRPr lang="ru-RU"/>
        </a:p>
      </dgm:t>
    </dgm:pt>
    <dgm:pt modelId="{B1208B61-8710-42CA-8656-0706595CED77}" type="pres">
      <dgm:prSet presAssocID="{B537A227-A178-4F54-95C4-736A176C2C1E}" presName="Name0" presStyleCnt="0">
        <dgm:presLayoutVars>
          <dgm:dir/>
          <dgm:resizeHandles val="exact"/>
        </dgm:presLayoutVars>
      </dgm:prSet>
      <dgm:spPr/>
    </dgm:pt>
    <dgm:pt modelId="{A68D7445-9628-4372-85A3-D1A0A79FB458}" type="pres">
      <dgm:prSet presAssocID="{B537A227-A178-4F54-95C4-736A176C2C1E}" presName="bkgdShp" presStyleLbl="alignAccFollowNode1" presStyleIdx="0" presStyleCnt="1"/>
      <dgm:spPr/>
    </dgm:pt>
    <dgm:pt modelId="{1145C7A8-5290-46EA-B53A-BCF63D80196A}" type="pres">
      <dgm:prSet presAssocID="{B537A227-A178-4F54-95C4-736A176C2C1E}" presName="linComp" presStyleCnt="0"/>
      <dgm:spPr/>
    </dgm:pt>
    <dgm:pt modelId="{C0531FF5-0019-4BA6-B4EF-ED92B6EBE6BF}" type="pres">
      <dgm:prSet presAssocID="{8449A71D-BBB6-4348-B457-685BE82322BA}" presName="compNode" presStyleCnt="0"/>
      <dgm:spPr/>
    </dgm:pt>
    <dgm:pt modelId="{B02599B7-BCE3-4F24-AC72-7A642BEE026D}" type="pres">
      <dgm:prSet presAssocID="{8449A71D-BBB6-4348-B457-685BE82322BA}" presName="node" presStyleLbl="node1" presStyleIdx="0" presStyleCnt="3" custScaleY="38341" custLinFactNeighborX="674" custLinFactNeighborY="-8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13BB6-65F8-40CE-BC04-18AD7866FB0D}" type="pres">
      <dgm:prSet presAssocID="{8449A71D-BBB6-4348-B457-685BE82322BA}" presName="invisiNode" presStyleLbl="node1" presStyleIdx="0" presStyleCnt="3"/>
      <dgm:spPr/>
    </dgm:pt>
    <dgm:pt modelId="{4880F530-FB8F-4963-A9EC-CC10A5B8C822}" type="pres">
      <dgm:prSet presAssocID="{8449A71D-BBB6-4348-B457-685BE82322BA}" presName="imagNode" presStyleLbl="fgImgPlace1" presStyleIdx="0" presStyleCnt="3" custScaleX="96177" custScaleY="19659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43D9749D-77FD-4660-B281-2144FFCE05D5}" type="pres">
      <dgm:prSet presAssocID="{A74DE3A6-D5EB-481B-9864-5A4E6E2464D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7C9F87-2869-41F4-93C2-F8924F4B5C12}" type="pres">
      <dgm:prSet presAssocID="{05305A14-5762-4D64-9DC7-549CE2CFDB17}" presName="compNode" presStyleCnt="0"/>
      <dgm:spPr/>
    </dgm:pt>
    <dgm:pt modelId="{B0010633-FFCB-410F-A4E5-2590D1435A87}" type="pres">
      <dgm:prSet presAssocID="{05305A14-5762-4D64-9DC7-549CE2CFDB17}" presName="node" presStyleLbl="node1" presStyleIdx="1" presStyleCnt="3" custScaleY="39800" custLinFactNeighborX="218" custLinFactNeighborY="-4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00973E-1E36-4223-9F7E-530436F8ADFC}" type="pres">
      <dgm:prSet presAssocID="{05305A14-5762-4D64-9DC7-549CE2CFDB17}" presName="invisiNode" presStyleLbl="node1" presStyleIdx="1" presStyleCnt="3"/>
      <dgm:spPr/>
    </dgm:pt>
    <dgm:pt modelId="{FC1A4B55-516D-4799-8866-1481F4310C06}" type="pres">
      <dgm:prSet presAssocID="{05305A14-5762-4D64-9DC7-549CE2CFDB17}" presName="imagNode" presStyleLbl="fgImgPlace1" presStyleIdx="1" presStyleCnt="3" custScaleX="94804" custScaleY="190764" custLinFactNeighborX="319" custLinFactNeighborY="527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AE69341-24F7-459C-B9E7-D249B6D4AA02}" type="pres">
      <dgm:prSet presAssocID="{FC07257C-2D2B-4DF7-932D-B757B5B16B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1EEF7CF-D953-48BA-8279-4E3B902F5BC4}" type="pres">
      <dgm:prSet presAssocID="{38992014-2992-46A3-8E12-2CD06E655B36}" presName="compNode" presStyleCnt="0"/>
      <dgm:spPr/>
    </dgm:pt>
    <dgm:pt modelId="{5C4963BB-B5B6-4979-8615-8D664165326F}" type="pres">
      <dgm:prSet presAssocID="{38992014-2992-46A3-8E12-2CD06E655B36}" presName="node" presStyleLbl="node1" presStyleIdx="2" presStyleCnt="3" custScaleY="40935" custLinFactNeighborX="900" custLinFactNeighborY="-3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567D3-EAF0-4932-918A-40F5A6C44224}" type="pres">
      <dgm:prSet presAssocID="{38992014-2992-46A3-8E12-2CD06E655B36}" presName="invisiNode" presStyleLbl="node1" presStyleIdx="2" presStyleCnt="3"/>
      <dgm:spPr/>
    </dgm:pt>
    <dgm:pt modelId="{AE17BD33-A4C7-410D-9392-7181AA21149B}" type="pres">
      <dgm:prSet presAssocID="{38992014-2992-46A3-8E12-2CD06E655B36}" presName="imagNode" presStyleLbl="fgImgPlace1" presStyleIdx="2" presStyleCnt="3" custScaleX="96168" custScaleY="185446" custLinFactNeighborX="0" custLinFactNeighborY="1105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0EDEF66D-8D45-4DF1-A660-37DBEF84BD24}" srcId="{B537A227-A178-4F54-95C4-736A176C2C1E}" destId="{05305A14-5762-4D64-9DC7-549CE2CFDB17}" srcOrd="1" destOrd="0" parTransId="{4A32929B-6029-46D2-BDE4-B04FFF80EAD9}" sibTransId="{FC07257C-2D2B-4DF7-932D-B757B5B16B1D}"/>
    <dgm:cxn modelId="{FEF6DAA5-9604-403D-9DEF-52902FAE0308}" type="presOf" srcId="{B537A227-A178-4F54-95C4-736A176C2C1E}" destId="{B1208B61-8710-42CA-8656-0706595CED77}" srcOrd="0" destOrd="0" presId="urn:microsoft.com/office/officeart/2005/8/layout/pList2#1"/>
    <dgm:cxn modelId="{D7552534-8F82-444F-A62B-7E7D822AB9FF}" srcId="{B537A227-A178-4F54-95C4-736A176C2C1E}" destId="{8449A71D-BBB6-4348-B457-685BE82322BA}" srcOrd="0" destOrd="0" parTransId="{5B9B2F3D-C46C-4722-A8FF-6B4E3D2D95BA}" sibTransId="{A74DE3A6-D5EB-481B-9864-5A4E6E2464D5}"/>
    <dgm:cxn modelId="{4924DE57-BDF3-4273-AC56-2211B5F93BE2}" type="presOf" srcId="{38992014-2992-46A3-8E12-2CD06E655B36}" destId="{5C4963BB-B5B6-4979-8615-8D664165326F}" srcOrd="0" destOrd="0" presId="urn:microsoft.com/office/officeart/2005/8/layout/pList2#1"/>
    <dgm:cxn modelId="{CE3E5EEA-779D-4573-931F-C6D08EC3FE18}" type="presOf" srcId="{A74DE3A6-D5EB-481B-9864-5A4E6E2464D5}" destId="{43D9749D-77FD-4660-B281-2144FFCE05D5}" srcOrd="0" destOrd="0" presId="urn:microsoft.com/office/officeart/2005/8/layout/pList2#1"/>
    <dgm:cxn modelId="{88920DD2-C1FA-40C3-8AF2-6FBAE78A7F34}" type="presOf" srcId="{FC07257C-2D2B-4DF7-932D-B757B5B16B1D}" destId="{8AE69341-24F7-459C-B9E7-D249B6D4AA02}" srcOrd="0" destOrd="0" presId="urn:microsoft.com/office/officeart/2005/8/layout/pList2#1"/>
    <dgm:cxn modelId="{70120453-6C8F-44C8-8966-12E2B0A5118C}" type="presOf" srcId="{8449A71D-BBB6-4348-B457-685BE82322BA}" destId="{B02599B7-BCE3-4F24-AC72-7A642BEE026D}" srcOrd="0" destOrd="0" presId="urn:microsoft.com/office/officeart/2005/8/layout/pList2#1"/>
    <dgm:cxn modelId="{BD0EA6C1-5116-4864-B559-991266DE41E7}" srcId="{B537A227-A178-4F54-95C4-736A176C2C1E}" destId="{38992014-2992-46A3-8E12-2CD06E655B36}" srcOrd="2" destOrd="0" parTransId="{07DB3CF3-6C27-4A48-96B3-9D575BC1C4A0}" sibTransId="{ACA3B46F-34BD-415B-8F6E-7D01D1E50EAE}"/>
    <dgm:cxn modelId="{077A9754-1552-4CA8-8397-4087676A190A}" type="presOf" srcId="{05305A14-5762-4D64-9DC7-549CE2CFDB17}" destId="{B0010633-FFCB-410F-A4E5-2590D1435A87}" srcOrd="0" destOrd="0" presId="urn:microsoft.com/office/officeart/2005/8/layout/pList2#1"/>
    <dgm:cxn modelId="{4684C005-4595-46B0-A77F-16B124550AB3}" type="presParOf" srcId="{B1208B61-8710-42CA-8656-0706595CED77}" destId="{A68D7445-9628-4372-85A3-D1A0A79FB458}" srcOrd="0" destOrd="0" presId="urn:microsoft.com/office/officeart/2005/8/layout/pList2#1"/>
    <dgm:cxn modelId="{6938D61A-09DF-4EE7-B9FD-B6B5BA7FF275}" type="presParOf" srcId="{B1208B61-8710-42CA-8656-0706595CED77}" destId="{1145C7A8-5290-46EA-B53A-BCF63D80196A}" srcOrd="1" destOrd="0" presId="urn:microsoft.com/office/officeart/2005/8/layout/pList2#1"/>
    <dgm:cxn modelId="{5280F4F4-E7E8-4A01-8B75-83E064A013C5}" type="presParOf" srcId="{1145C7A8-5290-46EA-B53A-BCF63D80196A}" destId="{C0531FF5-0019-4BA6-B4EF-ED92B6EBE6BF}" srcOrd="0" destOrd="0" presId="urn:microsoft.com/office/officeart/2005/8/layout/pList2#1"/>
    <dgm:cxn modelId="{B0066D48-5D06-4F2B-9680-6A9C574305E4}" type="presParOf" srcId="{C0531FF5-0019-4BA6-B4EF-ED92B6EBE6BF}" destId="{B02599B7-BCE3-4F24-AC72-7A642BEE026D}" srcOrd="0" destOrd="0" presId="urn:microsoft.com/office/officeart/2005/8/layout/pList2#1"/>
    <dgm:cxn modelId="{0A25D34A-3FD5-4DA1-B2E4-61FEB2B2B469}" type="presParOf" srcId="{C0531FF5-0019-4BA6-B4EF-ED92B6EBE6BF}" destId="{63F13BB6-65F8-40CE-BC04-18AD7866FB0D}" srcOrd="1" destOrd="0" presId="urn:microsoft.com/office/officeart/2005/8/layout/pList2#1"/>
    <dgm:cxn modelId="{7BD587A5-6FD9-43B8-BBCF-D69B8127CA61}" type="presParOf" srcId="{C0531FF5-0019-4BA6-B4EF-ED92B6EBE6BF}" destId="{4880F530-FB8F-4963-A9EC-CC10A5B8C822}" srcOrd="2" destOrd="0" presId="urn:microsoft.com/office/officeart/2005/8/layout/pList2#1"/>
    <dgm:cxn modelId="{FFA49D9F-4B31-49E6-AD5C-029BA6F675C3}" type="presParOf" srcId="{1145C7A8-5290-46EA-B53A-BCF63D80196A}" destId="{43D9749D-77FD-4660-B281-2144FFCE05D5}" srcOrd="1" destOrd="0" presId="urn:microsoft.com/office/officeart/2005/8/layout/pList2#1"/>
    <dgm:cxn modelId="{7BE25B6A-58B1-484B-9D03-ECA558B95A9A}" type="presParOf" srcId="{1145C7A8-5290-46EA-B53A-BCF63D80196A}" destId="{687C9F87-2869-41F4-93C2-F8924F4B5C12}" srcOrd="2" destOrd="0" presId="urn:microsoft.com/office/officeart/2005/8/layout/pList2#1"/>
    <dgm:cxn modelId="{9E2E302A-3BEB-4C27-886B-2589507DC5B1}" type="presParOf" srcId="{687C9F87-2869-41F4-93C2-F8924F4B5C12}" destId="{B0010633-FFCB-410F-A4E5-2590D1435A87}" srcOrd="0" destOrd="0" presId="urn:microsoft.com/office/officeart/2005/8/layout/pList2#1"/>
    <dgm:cxn modelId="{CE318FAB-14A9-4C35-BC33-76EDA6993EA2}" type="presParOf" srcId="{687C9F87-2869-41F4-93C2-F8924F4B5C12}" destId="{2600973E-1E36-4223-9F7E-530436F8ADFC}" srcOrd="1" destOrd="0" presId="urn:microsoft.com/office/officeart/2005/8/layout/pList2#1"/>
    <dgm:cxn modelId="{4B53556A-53D7-4A55-A952-BF343F56959A}" type="presParOf" srcId="{687C9F87-2869-41F4-93C2-F8924F4B5C12}" destId="{FC1A4B55-516D-4799-8866-1481F4310C06}" srcOrd="2" destOrd="0" presId="urn:microsoft.com/office/officeart/2005/8/layout/pList2#1"/>
    <dgm:cxn modelId="{FFE119BA-618B-43B0-A42B-991EED3F223E}" type="presParOf" srcId="{1145C7A8-5290-46EA-B53A-BCF63D80196A}" destId="{8AE69341-24F7-459C-B9E7-D249B6D4AA02}" srcOrd="3" destOrd="0" presId="urn:microsoft.com/office/officeart/2005/8/layout/pList2#1"/>
    <dgm:cxn modelId="{136A87C8-FA2B-4F32-85CB-7DEEB92BF753}" type="presParOf" srcId="{1145C7A8-5290-46EA-B53A-BCF63D80196A}" destId="{A1EEF7CF-D953-48BA-8279-4E3B902F5BC4}" srcOrd="4" destOrd="0" presId="urn:microsoft.com/office/officeart/2005/8/layout/pList2#1"/>
    <dgm:cxn modelId="{89586492-F445-473D-91C3-D6BA9413963E}" type="presParOf" srcId="{A1EEF7CF-D953-48BA-8279-4E3B902F5BC4}" destId="{5C4963BB-B5B6-4979-8615-8D664165326F}" srcOrd="0" destOrd="0" presId="urn:microsoft.com/office/officeart/2005/8/layout/pList2#1"/>
    <dgm:cxn modelId="{B2379C78-DE69-42CD-B34F-B963C46BF86F}" type="presParOf" srcId="{A1EEF7CF-D953-48BA-8279-4E3B902F5BC4}" destId="{E5F567D3-EAF0-4932-918A-40F5A6C44224}" srcOrd="1" destOrd="0" presId="urn:microsoft.com/office/officeart/2005/8/layout/pList2#1"/>
    <dgm:cxn modelId="{5D04ECAE-16F2-4B03-813E-5906AF479D0D}" type="presParOf" srcId="{A1EEF7CF-D953-48BA-8279-4E3B902F5BC4}" destId="{AE17BD33-A4C7-410D-9392-7181AA21149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37A227-A178-4F54-95C4-736A176C2C1E}" type="doc">
      <dgm:prSet loTypeId="urn:microsoft.com/office/officeart/2005/8/layout/pList2#1" loCatId="list" qsTypeId="urn:microsoft.com/office/officeart/2005/8/quickstyle/simple1" qsCatId="simple" csTypeId="urn:microsoft.com/office/officeart/2005/8/colors/accent6_1" csCatId="accent6" phldr="1"/>
      <dgm:spPr/>
    </dgm:pt>
    <dgm:pt modelId="{8449A71D-BBB6-4348-B457-685BE82322BA}">
      <dgm:prSet phldrT="[Текст]"/>
      <dgm:spPr/>
      <dgm:t>
        <a:bodyPr/>
        <a:lstStyle/>
        <a:p>
          <a:r>
            <a:rPr lang="ru-RU" b="0" cap="none" spc="0" dirty="0" smtClean="0">
              <a:ln w="10541" cmpd="sng">
                <a:prstDash val="solid"/>
              </a:ln>
              <a:effectLst/>
            </a:rPr>
            <a:t>4 начальных </a:t>
          </a:r>
          <a:r>
            <a:rPr lang="ru-RU" b="0" cap="none" spc="0" dirty="0" err="1" smtClean="0">
              <a:ln w="10541" cmpd="sng">
                <a:prstDash val="solid"/>
              </a:ln>
              <a:effectLst/>
            </a:rPr>
            <a:t>ОО</a:t>
          </a:r>
          <a:endParaRPr lang="ru-RU" b="0" cap="none" spc="0" dirty="0">
            <a:ln w="10541" cmpd="sng">
              <a:prstDash val="solid"/>
            </a:ln>
            <a:effectLst/>
          </a:endParaRPr>
        </a:p>
      </dgm:t>
    </dgm:pt>
    <dgm:pt modelId="{5B9B2F3D-C46C-4722-A8FF-6B4E3D2D95BA}" type="parTrans" cxnId="{D7552534-8F82-444F-A62B-7E7D822AB9FF}">
      <dgm:prSet/>
      <dgm:spPr/>
      <dgm:t>
        <a:bodyPr/>
        <a:lstStyle/>
        <a:p>
          <a:endParaRPr lang="ru-RU"/>
        </a:p>
      </dgm:t>
    </dgm:pt>
    <dgm:pt modelId="{A74DE3A6-D5EB-481B-9864-5A4E6E2464D5}" type="sibTrans" cxnId="{D7552534-8F82-444F-A62B-7E7D822AB9FF}">
      <dgm:prSet/>
      <dgm:spPr/>
      <dgm:t>
        <a:bodyPr/>
        <a:lstStyle/>
        <a:p>
          <a:endParaRPr lang="ru-RU"/>
        </a:p>
      </dgm:t>
    </dgm:pt>
    <dgm:pt modelId="{05305A14-5762-4D64-9DC7-549CE2CFDB17}">
      <dgm:prSet phldrT="[Текст]"/>
      <dgm:spPr/>
      <dgm:t>
        <a:bodyPr/>
        <a:lstStyle/>
        <a:p>
          <a:r>
            <a:rPr lang="ru-RU" dirty="0" smtClean="0"/>
            <a:t>29 дошкольных </a:t>
          </a:r>
          <a:r>
            <a:rPr lang="ru-RU" dirty="0" err="1" smtClean="0"/>
            <a:t>ОО</a:t>
          </a:r>
          <a:endParaRPr lang="ru-RU" dirty="0" smtClean="0"/>
        </a:p>
      </dgm:t>
    </dgm:pt>
    <dgm:pt modelId="{4A32929B-6029-46D2-BDE4-B04FFF80EAD9}" type="parTrans" cxnId="{0EDEF66D-8D45-4DF1-A660-37DBEF84BD24}">
      <dgm:prSet/>
      <dgm:spPr/>
      <dgm:t>
        <a:bodyPr/>
        <a:lstStyle/>
        <a:p>
          <a:endParaRPr lang="ru-RU"/>
        </a:p>
      </dgm:t>
    </dgm:pt>
    <dgm:pt modelId="{FC07257C-2D2B-4DF7-932D-B757B5B16B1D}" type="sibTrans" cxnId="{0EDEF66D-8D45-4DF1-A660-37DBEF84BD24}">
      <dgm:prSet/>
      <dgm:spPr/>
      <dgm:t>
        <a:bodyPr/>
        <a:lstStyle/>
        <a:p>
          <a:endParaRPr lang="ru-RU"/>
        </a:p>
      </dgm:t>
    </dgm:pt>
    <dgm:pt modelId="{38992014-2992-46A3-8E12-2CD06E655B36}">
      <dgm:prSet phldrT="[Текст]"/>
      <dgm:spPr/>
      <dgm:t>
        <a:bodyPr/>
        <a:lstStyle/>
        <a:p>
          <a:r>
            <a:rPr lang="ru-RU" dirty="0" smtClean="0"/>
            <a:t>1 школа-интернат для детей с </a:t>
          </a:r>
          <a:r>
            <a:rPr lang="ru-RU" dirty="0" err="1" smtClean="0"/>
            <a:t>ОВЗ</a:t>
          </a:r>
          <a:endParaRPr lang="ru-RU" dirty="0"/>
        </a:p>
      </dgm:t>
    </dgm:pt>
    <dgm:pt modelId="{07DB3CF3-6C27-4A48-96B3-9D575BC1C4A0}" type="parTrans" cxnId="{BD0EA6C1-5116-4864-B559-991266DE41E7}">
      <dgm:prSet/>
      <dgm:spPr/>
      <dgm:t>
        <a:bodyPr/>
        <a:lstStyle/>
        <a:p>
          <a:endParaRPr lang="ru-RU"/>
        </a:p>
      </dgm:t>
    </dgm:pt>
    <dgm:pt modelId="{ACA3B46F-34BD-415B-8F6E-7D01D1E50EAE}" type="sibTrans" cxnId="{BD0EA6C1-5116-4864-B559-991266DE41E7}">
      <dgm:prSet/>
      <dgm:spPr/>
      <dgm:t>
        <a:bodyPr/>
        <a:lstStyle/>
        <a:p>
          <a:endParaRPr lang="ru-RU"/>
        </a:p>
      </dgm:t>
    </dgm:pt>
    <dgm:pt modelId="{B1208B61-8710-42CA-8656-0706595CED77}" type="pres">
      <dgm:prSet presAssocID="{B537A227-A178-4F54-95C4-736A176C2C1E}" presName="Name0" presStyleCnt="0">
        <dgm:presLayoutVars>
          <dgm:dir/>
          <dgm:resizeHandles val="exact"/>
        </dgm:presLayoutVars>
      </dgm:prSet>
      <dgm:spPr/>
    </dgm:pt>
    <dgm:pt modelId="{A68D7445-9628-4372-85A3-D1A0A79FB458}" type="pres">
      <dgm:prSet presAssocID="{B537A227-A178-4F54-95C4-736A176C2C1E}" presName="bkgdShp" presStyleLbl="alignAccFollowNode1" presStyleIdx="0" presStyleCnt="1" custLinFactNeighborY="-3695"/>
      <dgm:spPr/>
    </dgm:pt>
    <dgm:pt modelId="{1145C7A8-5290-46EA-B53A-BCF63D80196A}" type="pres">
      <dgm:prSet presAssocID="{B537A227-A178-4F54-95C4-736A176C2C1E}" presName="linComp" presStyleCnt="0"/>
      <dgm:spPr/>
    </dgm:pt>
    <dgm:pt modelId="{C0531FF5-0019-4BA6-B4EF-ED92B6EBE6BF}" type="pres">
      <dgm:prSet presAssocID="{8449A71D-BBB6-4348-B457-685BE82322BA}" presName="compNode" presStyleCnt="0"/>
      <dgm:spPr/>
    </dgm:pt>
    <dgm:pt modelId="{B02599B7-BCE3-4F24-AC72-7A642BEE026D}" type="pres">
      <dgm:prSet presAssocID="{8449A71D-BBB6-4348-B457-685BE82322BA}" presName="node" presStyleLbl="node1" presStyleIdx="0" presStyleCnt="3" custScaleY="38341" custLinFactNeighborX="674" custLinFactNeighborY="-8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13BB6-65F8-40CE-BC04-18AD7866FB0D}" type="pres">
      <dgm:prSet presAssocID="{8449A71D-BBB6-4348-B457-685BE82322BA}" presName="invisiNode" presStyleLbl="node1" presStyleIdx="0" presStyleCnt="3"/>
      <dgm:spPr/>
    </dgm:pt>
    <dgm:pt modelId="{4880F530-FB8F-4963-A9EC-CC10A5B8C822}" type="pres">
      <dgm:prSet presAssocID="{8449A71D-BBB6-4348-B457-685BE82322BA}" presName="imagNode" presStyleLbl="fgImgPlace1" presStyleIdx="0" presStyleCnt="3" custScaleX="96177" custScaleY="19659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3D9749D-77FD-4660-B281-2144FFCE05D5}" type="pres">
      <dgm:prSet presAssocID="{A74DE3A6-D5EB-481B-9864-5A4E6E2464D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7C9F87-2869-41F4-93C2-F8924F4B5C12}" type="pres">
      <dgm:prSet presAssocID="{05305A14-5762-4D64-9DC7-549CE2CFDB17}" presName="compNode" presStyleCnt="0"/>
      <dgm:spPr/>
    </dgm:pt>
    <dgm:pt modelId="{B0010633-FFCB-410F-A4E5-2590D1435A87}" type="pres">
      <dgm:prSet presAssocID="{05305A14-5762-4D64-9DC7-549CE2CFDB17}" presName="node" presStyleLbl="node1" presStyleIdx="1" presStyleCnt="3" custScaleY="39800" custLinFactNeighborX="218" custLinFactNeighborY="-4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00973E-1E36-4223-9F7E-530436F8ADFC}" type="pres">
      <dgm:prSet presAssocID="{05305A14-5762-4D64-9DC7-549CE2CFDB17}" presName="invisiNode" presStyleLbl="node1" presStyleIdx="1" presStyleCnt="3"/>
      <dgm:spPr/>
    </dgm:pt>
    <dgm:pt modelId="{FC1A4B55-516D-4799-8866-1481F4310C06}" type="pres">
      <dgm:prSet presAssocID="{05305A14-5762-4D64-9DC7-549CE2CFDB17}" presName="imagNode" presStyleLbl="fgImgPlace1" presStyleIdx="1" presStyleCnt="3" custScaleX="94804" custScaleY="190764" custLinFactNeighborX="319" custLinFactNeighborY="527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AE69341-24F7-459C-B9E7-D249B6D4AA02}" type="pres">
      <dgm:prSet presAssocID="{FC07257C-2D2B-4DF7-932D-B757B5B16B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1EEF7CF-D953-48BA-8279-4E3B902F5BC4}" type="pres">
      <dgm:prSet presAssocID="{38992014-2992-46A3-8E12-2CD06E655B36}" presName="compNode" presStyleCnt="0"/>
      <dgm:spPr/>
    </dgm:pt>
    <dgm:pt modelId="{5C4963BB-B5B6-4979-8615-8D664165326F}" type="pres">
      <dgm:prSet presAssocID="{38992014-2992-46A3-8E12-2CD06E655B36}" presName="node" presStyleLbl="node1" presStyleIdx="2" presStyleCnt="3" custScaleY="40935" custLinFactNeighborX="900" custLinFactNeighborY="-3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567D3-EAF0-4932-918A-40F5A6C44224}" type="pres">
      <dgm:prSet presAssocID="{38992014-2992-46A3-8E12-2CD06E655B36}" presName="invisiNode" presStyleLbl="node1" presStyleIdx="2" presStyleCnt="3"/>
      <dgm:spPr/>
    </dgm:pt>
    <dgm:pt modelId="{AE17BD33-A4C7-410D-9392-7181AA21149B}" type="pres">
      <dgm:prSet presAssocID="{38992014-2992-46A3-8E12-2CD06E655B36}" presName="imagNode" presStyleLbl="fgImgPlace1" presStyleIdx="2" presStyleCnt="3" custScaleX="96168" custScaleY="185446" custLinFactNeighborX="0" custLinFactNeighborY="1105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75CB2CE-41F3-4D01-8D1A-49AF3A4855D9}" type="presOf" srcId="{A74DE3A6-D5EB-481B-9864-5A4E6E2464D5}" destId="{43D9749D-77FD-4660-B281-2144FFCE05D5}" srcOrd="0" destOrd="0" presId="urn:microsoft.com/office/officeart/2005/8/layout/pList2#1"/>
    <dgm:cxn modelId="{E0B0E400-970F-40A7-9B5E-72B6DA3AFF0B}" type="presOf" srcId="{FC07257C-2D2B-4DF7-932D-B757B5B16B1D}" destId="{8AE69341-24F7-459C-B9E7-D249B6D4AA02}" srcOrd="0" destOrd="0" presId="urn:microsoft.com/office/officeart/2005/8/layout/pList2#1"/>
    <dgm:cxn modelId="{0EDEF66D-8D45-4DF1-A660-37DBEF84BD24}" srcId="{B537A227-A178-4F54-95C4-736A176C2C1E}" destId="{05305A14-5762-4D64-9DC7-549CE2CFDB17}" srcOrd="1" destOrd="0" parTransId="{4A32929B-6029-46D2-BDE4-B04FFF80EAD9}" sibTransId="{FC07257C-2D2B-4DF7-932D-B757B5B16B1D}"/>
    <dgm:cxn modelId="{91B959B2-8BE2-45A5-883A-94ED9377E92A}" type="presOf" srcId="{8449A71D-BBB6-4348-B457-685BE82322BA}" destId="{B02599B7-BCE3-4F24-AC72-7A642BEE026D}" srcOrd="0" destOrd="0" presId="urn:microsoft.com/office/officeart/2005/8/layout/pList2#1"/>
    <dgm:cxn modelId="{C8991E9E-8F3A-4FD2-8491-79F7F4FFDCE9}" type="presOf" srcId="{B537A227-A178-4F54-95C4-736A176C2C1E}" destId="{B1208B61-8710-42CA-8656-0706595CED77}" srcOrd="0" destOrd="0" presId="urn:microsoft.com/office/officeart/2005/8/layout/pList2#1"/>
    <dgm:cxn modelId="{D7552534-8F82-444F-A62B-7E7D822AB9FF}" srcId="{B537A227-A178-4F54-95C4-736A176C2C1E}" destId="{8449A71D-BBB6-4348-B457-685BE82322BA}" srcOrd="0" destOrd="0" parTransId="{5B9B2F3D-C46C-4722-A8FF-6B4E3D2D95BA}" sibTransId="{A74DE3A6-D5EB-481B-9864-5A4E6E2464D5}"/>
    <dgm:cxn modelId="{233BE1DB-F647-401B-9D42-38FF5D421173}" type="presOf" srcId="{05305A14-5762-4D64-9DC7-549CE2CFDB17}" destId="{B0010633-FFCB-410F-A4E5-2590D1435A87}" srcOrd="0" destOrd="0" presId="urn:microsoft.com/office/officeart/2005/8/layout/pList2#1"/>
    <dgm:cxn modelId="{759C5786-AD2F-45D3-BBBC-A94186B2453E}" type="presOf" srcId="{38992014-2992-46A3-8E12-2CD06E655B36}" destId="{5C4963BB-B5B6-4979-8615-8D664165326F}" srcOrd="0" destOrd="0" presId="urn:microsoft.com/office/officeart/2005/8/layout/pList2#1"/>
    <dgm:cxn modelId="{BD0EA6C1-5116-4864-B559-991266DE41E7}" srcId="{B537A227-A178-4F54-95C4-736A176C2C1E}" destId="{38992014-2992-46A3-8E12-2CD06E655B36}" srcOrd="2" destOrd="0" parTransId="{07DB3CF3-6C27-4A48-96B3-9D575BC1C4A0}" sibTransId="{ACA3B46F-34BD-415B-8F6E-7D01D1E50EAE}"/>
    <dgm:cxn modelId="{44D07BFA-8441-4880-84D1-53253A4038BE}" type="presParOf" srcId="{B1208B61-8710-42CA-8656-0706595CED77}" destId="{A68D7445-9628-4372-85A3-D1A0A79FB458}" srcOrd="0" destOrd="0" presId="urn:microsoft.com/office/officeart/2005/8/layout/pList2#1"/>
    <dgm:cxn modelId="{88F3B1D9-1D8C-4A0D-BE85-84C6616ED00F}" type="presParOf" srcId="{B1208B61-8710-42CA-8656-0706595CED77}" destId="{1145C7A8-5290-46EA-B53A-BCF63D80196A}" srcOrd="1" destOrd="0" presId="urn:microsoft.com/office/officeart/2005/8/layout/pList2#1"/>
    <dgm:cxn modelId="{760D04CA-A6A9-4AD7-A3DE-E93C1411DD7D}" type="presParOf" srcId="{1145C7A8-5290-46EA-B53A-BCF63D80196A}" destId="{C0531FF5-0019-4BA6-B4EF-ED92B6EBE6BF}" srcOrd="0" destOrd="0" presId="urn:microsoft.com/office/officeart/2005/8/layout/pList2#1"/>
    <dgm:cxn modelId="{ACB4F428-761E-40DF-B4D7-72F2D82F758E}" type="presParOf" srcId="{C0531FF5-0019-4BA6-B4EF-ED92B6EBE6BF}" destId="{B02599B7-BCE3-4F24-AC72-7A642BEE026D}" srcOrd="0" destOrd="0" presId="urn:microsoft.com/office/officeart/2005/8/layout/pList2#1"/>
    <dgm:cxn modelId="{8EB5CE40-75E3-47A3-839E-D4D34BF299E1}" type="presParOf" srcId="{C0531FF5-0019-4BA6-B4EF-ED92B6EBE6BF}" destId="{63F13BB6-65F8-40CE-BC04-18AD7866FB0D}" srcOrd="1" destOrd="0" presId="urn:microsoft.com/office/officeart/2005/8/layout/pList2#1"/>
    <dgm:cxn modelId="{4867D44C-F7A7-4BAF-9B28-5B73DEA84EB0}" type="presParOf" srcId="{C0531FF5-0019-4BA6-B4EF-ED92B6EBE6BF}" destId="{4880F530-FB8F-4963-A9EC-CC10A5B8C822}" srcOrd="2" destOrd="0" presId="urn:microsoft.com/office/officeart/2005/8/layout/pList2#1"/>
    <dgm:cxn modelId="{F3550B14-6819-4375-83AE-E7D89FA2D32F}" type="presParOf" srcId="{1145C7A8-5290-46EA-B53A-BCF63D80196A}" destId="{43D9749D-77FD-4660-B281-2144FFCE05D5}" srcOrd="1" destOrd="0" presId="urn:microsoft.com/office/officeart/2005/8/layout/pList2#1"/>
    <dgm:cxn modelId="{DA3DBBB9-31F3-4164-AB41-2BFF1C908FA8}" type="presParOf" srcId="{1145C7A8-5290-46EA-B53A-BCF63D80196A}" destId="{687C9F87-2869-41F4-93C2-F8924F4B5C12}" srcOrd="2" destOrd="0" presId="urn:microsoft.com/office/officeart/2005/8/layout/pList2#1"/>
    <dgm:cxn modelId="{11127741-5D15-4DD0-BDDC-1BDF4369099D}" type="presParOf" srcId="{687C9F87-2869-41F4-93C2-F8924F4B5C12}" destId="{B0010633-FFCB-410F-A4E5-2590D1435A87}" srcOrd="0" destOrd="0" presId="urn:microsoft.com/office/officeart/2005/8/layout/pList2#1"/>
    <dgm:cxn modelId="{422F6CDA-3031-4C87-8616-DFC11CA6E238}" type="presParOf" srcId="{687C9F87-2869-41F4-93C2-F8924F4B5C12}" destId="{2600973E-1E36-4223-9F7E-530436F8ADFC}" srcOrd="1" destOrd="0" presId="urn:microsoft.com/office/officeart/2005/8/layout/pList2#1"/>
    <dgm:cxn modelId="{679BFA78-574D-4924-BEDC-447903BF6C94}" type="presParOf" srcId="{687C9F87-2869-41F4-93C2-F8924F4B5C12}" destId="{FC1A4B55-516D-4799-8866-1481F4310C06}" srcOrd="2" destOrd="0" presId="urn:microsoft.com/office/officeart/2005/8/layout/pList2#1"/>
    <dgm:cxn modelId="{2F92D9AE-D2CC-47C5-96EE-DBA744CDA797}" type="presParOf" srcId="{1145C7A8-5290-46EA-B53A-BCF63D80196A}" destId="{8AE69341-24F7-459C-B9E7-D249B6D4AA02}" srcOrd="3" destOrd="0" presId="urn:microsoft.com/office/officeart/2005/8/layout/pList2#1"/>
    <dgm:cxn modelId="{7D4C64A2-7AAF-457A-B7D8-A09C8CF12143}" type="presParOf" srcId="{1145C7A8-5290-46EA-B53A-BCF63D80196A}" destId="{A1EEF7CF-D953-48BA-8279-4E3B902F5BC4}" srcOrd="4" destOrd="0" presId="urn:microsoft.com/office/officeart/2005/8/layout/pList2#1"/>
    <dgm:cxn modelId="{0450B191-6339-4AFE-A236-C07EE964ED3D}" type="presParOf" srcId="{A1EEF7CF-D953-48BA-8279-4E3B902F5BC4}" destId="{5C4963BB-B5B6-4979-8615-8D664165326F}" srcOrd="0" destOrd="0" presId="urn:microsoft.com/office/officeart/2005/8/layout/pList2#1"/>
    <dgm:cxn modelId="{5E026C52-7623-41F3-9573-53315D034E72}" type="presParOf" srcId="{A1EEF7CF-D953-48BA-8279-4E3B902F5BC4}" destId="{E5F567D3-EAF0-4932-918A-40F5A6C44224}" srcOrd="1" destOrd="0" presId="urn:microsoft.com/office/officeart/2005/8/layout/pList2#1"/>
    <dgm:cxn modelId="{4D5F1A14-3F26-4FC4-A08B-FA913B7F02D0}" type="presParOf" srcId="{A1EEF7CF-D953-48BA-8279-4E3B902F5BC4}" destId="{AE17BD33-A4C7-410D-9392-7181AA21149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D1CABB-8E00-46EE-9E29-57389B4E9066}" type="doc">
      <dgm:prSet loTypeId="urn:microsoft.com/office/officeart/2005/8/layout/radial6" loCatId="relationship" qsTypeId="urn:microsoft.com/office/officeart/2005/8/quickstyle/3d1" qsCatId="3D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8795E167-FDA9-4F28-A3D7-4229CF31DF60}">
      <dgm:prSet phldrT="[Текст]"/>
      <dgm:spPr/>
      <dgm:t>
        <a:bodyPr/>
        <a:lstStyle/>
        <a:p>
          <a:r>
            <a:rPr lang="ru-RU" dirty="0" err="1" smtClean="0"/>
            <a:t>МКУ</a:t>
          </a:r>
          <a:r>
            <a:rPr lang="ru-RU" dirty="0" smtClean="0"/>
            <a:t> «Управление образования»  </a:t>
          </a:r>
          <a:endParaRPr lang="ru-RU" dirty="0"/>
        </a:p>
      </dgm:t>
    </dgm:pt>
    <dgm:pt modelId="{AFD35B45-F910-4138-8E9E-EB746A01E104}" type="parTrans" cxnId="{419BD92C-7C89-4C77-B57C-F08ADA294FBE}">
      <dgm:prSet/>
      <dgm:spPr/>
      <dgm:t>
        <a:bodyPr/>
        <a:lstStyle/>
        <a:p>
          <a:endParaRPr lang="ru-RU"/>
        </a:p>
      </dgm:t>
    </dgm:pt>
    <dgm:pt modelId="{891DD3B0-A43B-4A2F-9C95-AED9AE654784}" type="sibTrans" cxnId="{419BD92C-7C89-4C77-B57C-F08ADA294FBE}">
      <dgm:prSet/>
      <dgm:spPr/>
      <dgm:t>
        <a:bodyPr/>
        <a:lstStyle/>
        <a:p>
          <a:endParaRPr lang="ru-RU"/>
        </a:p>
      </dgm:t>
    </dgm:pt>
    <dgm:pt modelId="{94A65F63-5D2C-46F9-91B0-006B4D1AB968}">
      <dgm:prSet phldrT="[Текст]" custT="1"/>
      <dgm:spPr/>
      <dgm:t>
        <a:bodyPr/>
        <a:lstStyle/>
        <a:p>
          <a:r>
            <a:rPr lang="ru-RU" sz="1200" dirty="0" smtClean="0"/>
            <a:t>Детский сад №1 «Родничок»</a:t>
          </a:r>
          <a:endParaRPr lang="ru-RU" sz="1200" dirty="0"/>
        </a:p>
      </dgm:t>
    </dgm:pt>
    <dgm:pt modelId="{EDCB64FC-4E74-468C-9D86-228121CCB9BE}" type="parTrans" cxnId="{346C6C8D-FC13-48D5-80DB-086400A563EB}">
      <dgm:prSet/>
      <dgm:spPr/>
      <dgm:t>
        <a:bodyPr/>
        <a:lstStyle/>
        <a:p>
          <a:endParaRPr lang="ru-RU"/>
        </a:p>
      </dgm:t>
    </dgm:pt>
    <dgm:pt modelId="{11A9AE29-C5B9-4DC5-8E85-DA55AE83ABCA}" type="sibTrans" cxnId="{346C6C8D-FC13-48D5-80DB-086400A563EB}">
      <dgm:prSet/>
      <dgm:spPr/>
      <dgm:t>
        <a:bodyPr/>
        <a:lstStyle/>
        <a:p>
          <a:endParaRPr lang="ru-RU"/>
        </a:p>
      </dgm:t>
    </dgm:pt>
    <dgm:pt modelId="{1E511BFC-BCC7-4FF1-9881-35A6D8ADB924}">
      <dgm:prSet phldrT="[Текст]" custT="1"/>
      <dgm:spPr/>
      <dgm:t>
        <a:bodyPr/>
        <a:lstStyle/>
        <a:p>
          <a:r>
            <a:rPr lang="ru-RU" sz="1200" dirty="0" smtClean="0"/>
            <a:t>«</a:t>
          </a:r>
          <a:r>
            <a:rPr lang="ru-RU" sz="1200" dirty="0" err="1" smtClean="0"/>
            <a:t>ЦРР</a:t>
          </a:r>
          <a:r>
            <a:rPr lang="ru-RU" sz="1200" dirty="0" smtClean="0"/>
            <a:t>– детский сад»</a:t>
          </a:r>
          <a:endParaRPr lang="ru-RU" sz="1200" dirty="0"/>
        </a:p>
      </dgm:t>
    </dgm:pt>
    <dgm:pt modelId="{6CEDC753-B2D7-4E64-8686-EBB6E6611EFE}" type="parTrans" cxnId="{3109F9FA-27A4-4743-8F5B-4C1292AD5786}">
      <dgm:prSet/>
      <dgm:spPr/>
      <dgm:t>
        <a:bodyPr/>
        <a:lstStyle/>
        <a:p>
          <a:endParaRPr lang="ru-RU"/>
        </a:p>
      </dgm:t>
    </dgm:pt>
    <dgm:pt modelId="{8163F36A-C7EB-47DF-8E75-45332D554EFF}" type="sibTrans" cxnId="{3109F9FA-27A4-4743-8F5B-4C1292AD5786}">
      <dgm:prSet/>
      <dgm:spPr/>
      <dgm:t>
        <a:bodyPr/>
        <a:lstStyle/>
        <a:p>
          <a:endParaRPr lang="ru-RU"/>
        </a:p>
      </dgm:t>
    </dgm:pt>
    <dgm:pt modelId="{BAB9DD88-3279-4935-86D3-9CAE71FFA395}">
      <dgm:prSet phldrT="[Текст]" custT="1"/>
      <dgm:spPr/>
      <dgm:t>
        <a:bodyPr/>
        <a:lstStyle/>
        <a:p>
          <a:r>
            <a:rPr lang="ru-RU" sz="1200" dirty="0" smtClean="0"/>
            <a:t>Детский сад №14 «Сказка»</a:t>
          </a:r>
          <a:endParaRPr lang="ru-RU" sz="1200" dirty="0"/>
        </a:p>
      </dgm:t>
    </dgm:pt>
    <dgm:pt modelId="{3DC42714-5EEE-41CB-93B1-88E674ECC038}" type="parTrans" cxnId="{756F5ED4-18B9-4063-A1A1-FAFA348CC20F}">
      <dgm:prSet/>
      <dgm:spPr/>
      <dgm:t>
        <a:bodyPr/>
        <a:lstStyle/>
        <a:p>
          <a:endParaRPr lang="ru-RU"/>
        </a:p>
      </dgm:t>
    </dgm:pt>
    <dgm:pt modelId="{AD0687E6-8C88-4B18-91FB-9E5D98EEEDC3}" type="sibTrans" cxnId="{756F5ED4-18B9-4063-A1A1-FAFA348CC20F}">
      <dgm:prSet/>
      <dgm:spPr/>
      <dgm:t>
        <a:bodyPr/>
        <a:lstStyle/>
        <a:p>
          <a:endParaRPr lang="ru-RU"/>
        </a:p>
      </dgm:t>
    </dgm:pt>
    <dgm:pt modelId="{2A531B8F-27DA-41E3-9550-89D5C89690AF}">
      <dgm:prSet phldrT="[Текст]" custT="1"/>
      <dgm:spPr/>
      <dgm:t>
        <a:bodyPr/>
        <a:lstStyle/>
        <a:p>
          <a:r>
            <a:rPr lang="ru-RU" sz="1200" dirty="0" smtClean="0"/>
            <a:t>Детский сад №2 «Белочка»</a:t>
          </a:r>
          <a:endParaRPr lang="ru-RU" sz="1200" dirty="0"/>
        </a:p>
      </dgm:t>
    </dgm:pt>
    <dgm:pt modelId="{40CBC372-5758-43C7-AD77-F45610F3C9A9}" type="parTrans" cxnId="{86C57F78-1AAF-4E2D-B727-BAC6F8836629}">
      <dgm:prSet/>
      <dgm:spPr/>
      <dgm:t>
        <a:bodyPr/>
        <a:lstStyle/>
        <a:p>
          <a:endParaRPr lang="ru-RU"/>
        </a:p>
      </dgm:t>
    </dgm:pt>
    <dgm:pt modelId="{FEA20E43-2CC4-4C0B-A9B6-F89E7CC8AEA1}" type="sibTrans" cxnId="{86C57F78-1AAF-4E2D-B727-BAC6F8836629}">
      <dgm:prSet/>
      <dgm:spPr/>
      <dgm:t>
        <a:bodyPr/>
        <a:lstStyle/>
        <a:p>
          <a:endParaRPr lang="ru-RU"/>
        </a:p>
      </dgm:t>
    </dgm:pt>
    <dgm:pt modelId="{1DAB0256-ECA8-4EB9-A227-B8DC8F1090AE}">
      <dgm:prSet phldrT="[Текст]" custT="1"/>
      <dgm:spPr/>
      <dgm:t>
        <a:bodyPr/>
        <a:lstStyle/>
        <a:p>
          <a:r>
            <a:rPr lang="ru-RU" sz="1200" dirty="0" smtClean="0"/>
            <a:t>Детский сад №5 «</a:t>
          </a:r>
          <a:r>
            <a:rPr lang="ru-RU" sz="1200" dirty="0" err="1" smtClean="0"/>
            <a:t>Камыр</a:t>
          </a:r>
          <a:r>
            <a:rPr lang="ru-RU" sz="1200" dirty="0" smtClean="0"/>
            <a:t> Батыр»</a:t>
          </a:r>
          <a:endParaRPr lang="ru-RU" sz="1200" dirty="0"/>
        </a:p>
      </dgm:t>
    </dgm:pt>
    <dgm:pt modelId="{64DD46C6-C4B2-4D72-8431-1021929A05C3}" type="parTrans" cxnId="{ECAF70D3-21FF-4D0A-BA4B-4191CBACEC50}">
      <dgm:prSet/>
      <dgm:spPr/>
      <dgm:t>
        <a:bodyPr/>
        <a:lstStyle/>
        <a:p>
          <a:endParaRPr lang="ru-RU"/>
        </a:p>
      </dgm:t>
    </dgm:pt>
    <dgm:pt modelId="{34C92A39-72D7-4DB3-B632-B36D398AC9E5}" type="sibTrans" cxnId="{ECAF70D3-21FF-4D0A-BA4B-4191CBACEC50}">
      <dgm:prSet/>
      <dgm:spPr/>
      <dgm:t>
        <a:bodyPr/>
        <a:lstStyle/>
        <a:p>
          <a:endParaRPr lang="ru-RU"/>
        </a:p>
      </dgm:t>
    </dgm:pt>
    <dgm:pt modelId="{72FC8A2A-4E14-4FC0-B76F-9DDBFF223DF1}">
      <dgm:prSet phldrT="[Текст]" custT="1"/>
      <dgm:spPr/>
      <dgm:t>
        <a:bodyPr/>
        <a:lstStyle/>
        <a:p>
          <a:r>
            <a:rPr lang="ru-RU" sz="1200" dirty="0" smtClean="0"/>
            <a:t>Детский сад №15 «Алсу»</a:t>
          </a:r>
          <a:endParaRPr lang="ru-RU" sz="1200" dirty="0"/>
        </a:p>
      </dgm:t>
    </dgm:pt>
    <dgm:pt modelId="{87E2A1C3-1802-4CA7-B7E6-1E7B27792512}" type="parTrans" cxnId="{AFB6E5FE-AF27-4C08-8C3C-2BBE9E26A6CF}">
      <dgm:prSet/>
      <dgm:spPr/>
      <dgm:t>
        <a:bodyPr/>
        <a:lstStyle/>
        <a:p>
          <a:endParaRPr lang="ru-RU"/>
        </a:p>
      </dgm:t>
    </dgm:pt>
    <dgm:pt modelId="{4C0BD219-D552-4B5D-B7B2-290A625147A2}" type="sibTrans" cxnId="{AFB6E5FE-AF27-4C08-8C3C-2BBE9E26A6CF}">
      <dgm:prSet/>
      <dgm:spPr/>
      <dgm:t>
        <a:bodyPr/>
        <a:lstStyle/>
        <a:p>
          <a:endParaRPr lang="ru-RU"/>
        </a:p>
      </dgm:t>
    </dgm:pt>
    <dgm:pt modelId="{3FD62458-4AE0-4833-9B7F-2BA4EEEC246F}">
      <dgm:prSet phldrT="[Текст]" custT="1"/>
      <dgm:spPr/>
      <dgm:t>
        <a:bodyPr/>
        <a:lstStyle/>
        <a:p>
          <a:r>
            <a:rPr lang="ru-RU" sz="1200" dirty="0" smtClean="0"/>
            <a:t>Детский сад №8 «Теремок</a:t>
          </a:r>
          <a:endParaRPr lang="ru-RU" sz="1200" dirty="0"/>
        </a:p>
      </dgm:t>
    </dgm:pt>
    <dgm:pt modelId="{DEB9D8E9-DCE2-495C-87F4-6D7A7DC70595}" type="parTrans" cxnId="{EB61AE1C-42FA-4DF3-89A4-0D8492960D20}">
      <dgm:prSet/>
      <dgm:spPr/>
      <dgm:t>
        <a:bodyPr/>
        <a:lstStyle/>
        <a:p>
          <a:endParaRPr lang="ru-RU"/>
        </a:p>
      </dgm:t>
    </dgm:pt>
    <dgm:pt modelId="{8A5A1497-6CF1-43B2-B59C-1165EB5D2B06}" type="sibTrans" cxnId="{EB61AE1C-42FA-4DF3-89A4-0D8492960D20}">
      <dgm:prSet/>
      <dgm:spPr/>
      <dgm:t>
        <a:bodyPr/>
        <a:lstStyle/>
        <a:p>
          <a:endParaRPr lang="ru-RU"/>
        </a:p>
      </dgm:t>
    </dgm:pt>
    <dgm:pt modelId="{509BB6E9-495B-41E9-A2A1-3420E7459597}">
      <dgm:prSet phldrT="[Текст]" custT="1"/>
      <dgm:spPr/>
      <dgm:t>
        <a:bodyPr/>
        <a:lstStyle/>
        <a:p>
          <a:r>
            <a:rPr lang="ru-RU" sz="1200" dirty="0" smtClean="0"/>
            <a:t>Детский сад № 12 «Буратино» </a:t>
          </a:r>
          <a:endParaRPr lang="ru-RU" sz="1200" dirty="0"/>
        </a:p>
      </dgm:t>
    </dgm:pt>
    <dgm:pt modelId="{9E751D45-719E-4D6D-8365-2DDF38560446}" type="parTrans" cxnId="{7453A904-BE7F-49F8-B012-451650C2DA5F}">
      <dgm:prSet/>
      <dgm:spPr/>
      <dgm:t>
        <a:bodyPr/>
        <a:lstStyle/>
        <a:p>
          <a:endParaRPr lang="ru-RU"/>
        </a:p>
      </dgm:t>
    </dgm:pt>
    <dgm:pt modelId="{7642D518-E5C6-4F4B-9405-2F86BC7ABF55}" type="sibTrans" cxnId="{7453A904-BE7F-49F8-B012-451650C2DA5F}">
      <dgm:prSet/>
      <dgm:spPr/>
      <dgm:t>
        <a:bodyPr/>
        <a:lstStyle/>
        <a:p>
          <a:endParaRPr lang="ru-RU"/>
        </a:p>
      </dgm:t>
    </dgm:pt>
    <dgm:pt modelId="{D6DBA331-8C74-4EBB-9D0B-900F7C94DF65}" type="pres">
      <dgm:prSet presAssocID="{84D1CABB-8E00-46EE-9E29-57389B4E906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E91173-3049-46DD-8E24-97394B97B192}" type="pres">
      <dgm:prSet presAssocID="{8795E167-FDA9-4F28-A3D7-4229CF31DF60}" presName="centerShape" presStyleLbl="node0" presStyleIdx="0" presStyleCnt="1" custScaleX="181064" custScaleY="94501" custLinFactNeighborX="-1157" custLinFactNeighborY="-1002"/>
      <dgm:spPr/>
      <dgm:t>
        <a:bodyPr/>
        <a:lstStyle/>
        <a:p>
          <a:endParaRPr lang="ru-RU"/>
        </a:p>
      </dgm:t>
    </dgm:pt>
    <dgm:pt modelId="{AD6190B5-CA8F-4BCB-8066-1A8BAF929BE9}" type="pres">
      <dgm:prSet presAssocID="{94A65F63-5D2C-46F9-91B0-006B4D1AB968}" presName="node" presStyleLbl="node1" presStyleIdx="0" presStyleCnt="8" custScaleX="159262" custScaleY="102777" custRadScaleRad="112054" custRadScaleInc="-23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8D1ABF-07B4-405D-A4F2-D558D40A36D5}" type="pres">
      <dgm:prSet presAssocID="{94A65F63-5D2C-46F9-91B0-006B4D1AB968}" presName="dummy" presStyleCnt="0"/>
      <dgm:spPr/>
    </dgm:pt>
    <dgm:pt modelId="{D7727316-7AAF-49E3-87BC-88AA240CCFD3}" type="pres">
      <dgm:prSet presAssocID="{11A9AE29-C5B9-4DC5-8E85-DA55AE83ABCA}" presName="sibTrans" presStyleLbl="sibTrans2D1" presStyleIdx="0" presStyleCnt="8" custScaleX="126232" custScaleY="118086"/>
      <dgm:spPr/>
      <dgm:t>
        <a:bodyPr/>
        <a:lstStyle/>
        <a:p>
          <a:endParaRPr lang="ru-RU"/>
        </a:p>
      </dgm:t>
    </dgm:pt>
    <dgm:pt modelId="{19350B3F-5360-4F6D-B226-FD70BD07D437}" type="pres">
      <dgm:prSet presAssocID="{1DAB0256-ECA8-4EB9-A227-B8DC8F1090AE}" presName="node" presStyleLbl="node1" presStyleIdx="1" presStyleCnt="8" custScaleX="159262" custScaleY="102777" custRadScaleRad="131090" custRadScaleInc="54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BAC260-9B13-43F6-832A-15AE63FD749C}" type="pres">
      <dgm:prSet presAssocID="{1DAB0256-ECA8-4EB9-A227-B8DC8F1090AE}" presName="dummy" presStyleCnt="0"/>
      <dgm:spPr/>
    </dgm:pt>
    <dgm:pt modelId="{E9AEC3B9-142C-4C04-BECC-547BBDB5D74C}" type="pres">
      <dgm:prSet presAssocID="{34C92A39-72D7-4DB3-B632-B36D398AC9E5}" presName="sibTrans" presStyleLbl="sibTrans2D1" presStyleIdx="1" presStyleCnt="8" custScaleX="126232" custScaleY="118086" custLinFactNeighborX="-68" custLinFactNeighborY="-2578"/>
      <dgm:spPr/>
      <dgm:t>
        <a:bodyPr/>
        <a:lstStyle/>
        <a:p>
          <a:endParaRPr lang="ru-RU"/>
        </a:p>
      </dgm:t>
    </dgm:pt>
    <dgm:pt modelId="{52E4FE94-7CDC-4E52-8818-E9F38C82F56B}" type="pres">
      <dgm:prSet presAssocID="{72FC8A2A-4E14-4FC0-B76F-9DDBFF223DF1}" presName="node" presStyleLbl="node1" presStyleIdx="2" presStyleCnt="8" custScaleX="156425" custScaleY="102777" custRadScaleRad="130308" custRadScaleInc="4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A5836B-E270-4AF6-A930-64DE8E577821}" type="pres">
      <dgm:prSet presAssocID="{72FC8A2A-4E14-4FC0-B76F-9DDBFF223DF1}" presName="dummy" presStyleCnt="0"/>
      <dgm:spPr/>
    </dgm:pt>
    <dgm:pt modelId="{35736D02-5EC5-4EC3-8898-063149EC417F}" type="pres">
      <dgm:prSet presAssocID="{4C0BD219-D552-4B5D-B7B2-290A625147A2}" presName="sibTrans" presStyleLbl="sibTrans2D1" presStyleIdx="2" presStyleCnt="8" custScaleX="126232" custScaleY="118086"/>
      <dgm:spPr/>
      <dgm:t>
        <a:bodyPr/>
        <a:lstStyle/>
        <a:p>
          <a:endParaRPr lang="ru-RU"/>
        </a:p>
      </dgm:t>
    </dgm:pt>
    <dgm:pt modelId="{DB437468-9246-4236-A038-AD19A043BB2E}" type="pres">
      <dgm:prSet presAssocID="{3FD62458-4AE0-4833-9B7F-2BA4EEEC246F}" presName="node" presStyleLbl="node1" presStyleIdx="3" presStyleCnt="8" custScaleX="159262" custScaleY="102777" custRadScaleRad="136923" custRadScaleInc="-51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A8720-A96F-42D4-B8BA-188B0EB70757}" type="pres">
      <dgm:prSet presAssocID="{3FD62458-4AE0-4833-9B7F-2BA4EEEC246F}" presName="dummy" presStyleCnt="0"/>
      <dgm:spPr/>
    </dgm:pt>
    <dgm:pt modelId="{92FB1D50-B1EF-49AE-B53F-341D0CEA0CA3}" type="pres">
      <dgm:prSet presAssocID="{8A5A1497-6CF1-43B2-B59C-1165EB5D2B06}" presName="sibTrans" presStyleLbl="sibTrans2D1" presStyleIdx="3" presStyleCnt="8" custScaleX="126232" custScaleY="118086"/>
      <dgm:spPr/>
      <dgm:t>
        <a:bodyPr/>
        <a:lstStyle/>
        <a:p>
          <a:endParaRPr lang="ru-RU"/>
        </a:p>
      </dgm:t>
    </dgm:pt>
    <dgm:pt modelId="{BAB5952A-B108-40FA-B133-2A1356E5F2E3}" type="pres">
      <dgm:prSet presAssocID="{509BB6E9-495B-41E9-A2A1-3420E7459597}" presName="node" presStyleLbl="node1" presStyleIdx="4" presStyleCnt="8" custScaleX="159262" custScaleY="102777" custRadScaleRad="100120" custRadScaleInc="21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E5DF50-B1E8-486B-B902-1AFDABBA37BA}" type="pres">
      <dgm:prSet presAssocID="{509BB6E9-495B-41E9-A2A1-3420E7459597}" presName="dummy" presStyleCnt="0"/>
      <dgm:spPr/>
    </dgm:pt>
    <dgm:pt modelId="{3B03B0F0-4A29-412A-B9C7-DDF4DA9B63ED}" type="pres">
      <dgm:prSet presAssocID="{7642D518-E5C6-4F4B-9405-2F86BC7ABF55}" presName="sibTrans" presStyleLbl="sibTrans2D1" presStyleIdx="4" presStyleCnt="8" custScaleX="126232" custScaleY="118086"/>
      <dgm:spPr/>
      <dgm:t>
        <a:bodyPr/>
        <a:lstStyle/>
        <a:p>
          <a:endParaRPr lang="ru-RU"/>
        </a:p>
      </dgm:t>
    </dgm:pt>
    <dgm:pt modelId="{0450EE39-75C7-46AB-8513-226F08101A91}" type="pres">
      <dgm:prSet presAssocID="{1E511BFC-BCC7-4FF1-9881-35A6D8ADB924}" presName="node" presStyleLbl="node1" presStyleIdx="5" presStyleCnt="8" custScaleX="159262" custScaleY="102777" custRadScaleRad="141538" custRadScaleInc="61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5B89A1-5EA1-41A8-B1B5-FA2436CF2129}" type="pres">
      <dgm:prSet presAssocID="{1E511BFC-BCC7-4FF1-9881-35A6D8ADB924}" presName="dummy" presStyleCnt="0"/>
      <dgm:spPr/>
    </dgm:pt>
    <dgm:pt modelId="{F84993AA-96D9-456A-A099-6CA5CDB746FA}" type="pres">
      <dgm:prSet presAssocID="{8163F36A-C7EB-47DF-8E75-45332D554EFF}" presName="sibTrans" presStyleLbl="sibTrans2D1" presStyleIdx="5" presStyleCnt="8" custScaleX="126232" custScaleY="118086"/>
      <dgm:spPr/>
      <dgm:t>
        <a:bodyPr/>
        <a:lstStyle/>
        <a:p>
          <a:endParaRPr lang="ru-RU"/>
        </a:p>
      </dgm:t>
    </dgm:pt>
    <dgm:pt modelId="{F5DC8591-35DC-4F88-82EA-AD127D56F349}" type="pres">
      <dgm:prSet presAssocID="{BAB9DD88-3279-4935-86D3-9CAE71FFA395}" presName="node" presStyleLbl="node1" presStyleIdx="6" presStyleCnt="8" custScaleX="159262" custScaleY="102777" custRadScaleRad="135509" custRadScaleInc="116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E1B13A-BAE0-44C2-B1EB-CF7AD947FF34}" type="pres">
      <dgm:prSet presAssocID="{BAB9DD88-3279-4935-86D3-9CAE71FFA395}" presName="dummy" presStyleCnt="0"/>
      <dgm:spPr/>
    </dgm:pt>
    <dgm:pt modelId="{A4666EA9-EFC6-49FE-8DA9-3A8EB04ACBF2}" type="pres">
      <dgm:prSet presAssocID="{AD0687E6-8C88-4B18-91FB-9E5D98EEEDC3}" presName="sibTrans" presStyleLbl="sibTrans2D1" presStyleIdx="6" presStyleCnt="8" custScaleX="126232" custScaleY="118086"/>
      <dgm:spPr/>
      <dgm:t>
        <a:bodyPr/>
        <a:lstStyle/>
        <a:p>
          <a:endParaRPr lang="ru-RU"/>
        </a:p>
      </dgm:t>
    </dgm:pt>
    <dgm:pt modelId="{897E4FFA-F267-41A7-A667-B4A91618AED7}" type="pres">
      <dgm:prSet presAssocID="{2A531B8F-27DA-41E3-9550-89D5C89690AF}" presName="node" presStyleLbl="node1" presStyleIdx="7" presStyleCnt="8" custScaleX="159262" custScaleY="102777" custRadScaleRad="138171" custRadScaleInc="-54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820A5-B29A-471F-B27B-75EABF503973}" type="pres">
      <dgm:prSet presAssocID="{2A531B8F-27DA-41E3-9550-89D5C89690AF}" presName="dummy" presStyleCnt="0"/>
      <dgm:spPr/>
    </dgm:pt>
    <dgm:pt modelId="{F3FECB04-EFD8-4D4C-96B9-F9627904C59F}" type="pres">
      <dgm:prSet presAssocID="{FEA20E43-2CC4-4C0B-A9B6-F89E7CC8AEA1}" presName="sibTrans" presStyleLbl="sibTrans2D1" presStyleIdx="7" presStyleCnt="8" custScaleX="126232" custScaleY="118086"/>
      <dgm:spPr/>
      <dgm:t>
        <a:bodyPr/>
        <a:lstStyle/>
        <a:p>
          <a:endParaRPr lang="ru-RU"/>
        </a:p>
      </dgm:t>
    </dgm:pt>
  </dgm:ptLst>
  <dgm:cxnLst>
    <dgm:cxn modelId="{3B88252E-CBC9-483F-8C0C-A7AEFF1A0816}" type="presOf" srcId="{4C0BD219-D552-4B5D-B7B2-290A625147A2}" destId="{35736D02-5EC5-4EC3-8898-063149EC417F}" srcOrd="0" destOrd="0" presId="urn:microsoft.com/office/officeart/2005/8/layout/radial6"/>
    <dgm:cxn modelId="{E4C92802-568D-4EE7-B299-A829DF6632F4}" type="presOf" srcId="{72FC8A2A-4E14-4FC0-B76F-9DDBFF223DF1}" destId="{52E4FE94-7CDC-4E52-8818-E9F38C82F56B}" srcOrd="0" destOrd="0" presId="urn:microsoft.com/office/officeart/2005/8/layout/radial6"/>
    <dgm:cxn modelId="{E81177C0-0837-4BDF-9FB3-5FB938EEDA30}" type="presOf" srcId="{8A5A1497-6CF1-43B2-B59C-1165EB5D2B06}" destId="{92FB1D50-B1EF-49AE-B53F-341D0CEA0CA3}" srcOrd="0" destOrd="0" presId="urn:microsoft.com/office/officeart/2005/8/layout/radial6"/>
    <dgm:cxn modelId="{97759454-52A5-458C-B431-D615E1335692}" type="presOf" srcId="{11A9AE29-C5B9-4DC5-8E85-DA55AE83ABCA}" destId="{D7727316-7AAF-49E3-87BC-88AA240CCFD3}" srcOrd="0" destOrd="0" presId="urn:microsoft.com/office/officeart/2005/8/layout/radial6"/>
    <dgm:cxn modelId="{66F02205-DE82-44D1-8D85-B8EB09A9DA0D}" type="presOf" srcId="{1DAB0256-ECA8-4EB9-A227-B8DC8F1090AE}" destId="{19350B3F-5360-4F6D-B226-FD70BD07D437}" srcOrd="0" destOrd="0" presId="urn:microsoft.com/office/officeart/2005/8/layout/radial6"/>
    <dgm:cxn modelId="{756F5ED4-18B9-4063-A1A1-FAFA348CC20F}" srcId="{8795E167-FDA9-4F28-A3D7-4229CF31DF60}" destId="{BAB9DD88-3279-4935-86D3-9CAE71FFA395}" srcOrd="6" destOrd="0" parTransId="{3DC42714-5EEE-41CB-93B1-88E674ECC038}" sibTransId="{AD0687E6-8C88-4B18-91FB-9E5D98EEEDC3}"/>
    <dgm:cxn modelId="{E8B2CCFF-3CE4-4185-9030-8552B3A54DAC}" type="presOf" srcId="{94A65F63-5D2C-46F9-91B0-006B4D1AB968}" destId="{AD6190B5-CA8F-4BCB-8066-1A8BAF929BE9}" srcOrd="0" destOrd="0" presId="urn:microsoft.com/office/officeart/2005/8/layout/radial6"/>
    <dgm:cxn modelId="{C846F7A1-99C9-49FE-9A55-1E99D9B5C5C4}" type="presOf" srcId="{AD0687E6-8C88-4B18-91FB-9E5D98EEEDC3}" destId="{A4666EA9-EFC6-49FE-8DA9-3A8EB04ACBF2}" srcOrd="0" destOrd="0" presId="urn:microsoft.com/office/officeart/2005/8/layout/radial6"/>
    <dgm:cxn modelId="{1504F385-13F4-40F2-BC04-9C0C06501F65}" type="presOf" srcId="{2A531B8F-27DA-41E3-9550-89D5C89690AF}" destId="{897E4FFA-F267-41A7-A667-B4A91618AED7}" srcOrd="0" destOrd="0" presId="urn:microsoft.com/office/officeart/2005/8/layout/radial6"/>
    <dgm:cxn modelId="{A00F5CEB-D130-4903-BC38-201F27E55F0F}" type="presOf" srcId="{84D1CABB-8E00-46EE-9E29-57389B4E9066}" destId="{D6DBA331-8C74-4EBB-9D0B-900F7C94DF65}" srcOrd="0" destOrd="0" presId="urn:microsoft.com/office/officeart/2005/8/layout/radial6"/>
    <dgm:cxn modelId="{86C57F78-1AAF-4E2D-B727-BAC6F8836629}" srcId="{8795E167-FDA9-4F28-A3D7-4229CF31DF60}" destId="{2A531B8F-27DA-41E3-9550-89D5C89690AF}" srcOrd="7" destOrd="0" parTransId="{40CBC372-5758-43C7-AD77-F45610F3C9A9}" sibTransId="{FEA20E43-2CC4-4C0B-A9B6-F89E7CC8AEA1}"/>
    <dgm:cxn modelId="{346C6C8D-FC13-48D5-80DB-086400A563EB}" srcId="{8795E167-FDA9-4F28-A3D7-4229CF31DF60}" destId="{94A65F63-5D2C-46F9-91B0-006B4D1AB968}" srcOrd="0" destOrd="0" parTransId="{EDCB64FC-4E74-468C-9D86-228121CCB9BE}" sibTransId="{11A9AE29-C5B9-4DC5-8E85-DA55AE83ABCA}"/>
    <dgm:cxn modelId="{EEAF37F4-ED2D-44A3-BC53-276F4CABAA4E}" type="presOf" srcId="{8795E167-FDA9-4F28-A3D7-4229CF31DF60}" destId="{40E91173-3049-46DD-8E24-97394B97B192}" srcOrd="0" destOrd="0" presId="urn:microsoft.com/office/officeart/2005/8/layout/radial6"/>
    <dgm:cxn modelId="{EBE16E6D-85E6-4C00-B591-0DF9EC35D754}" type="presOf" srcId="{1E511BFC-BCC7-4FF1-9881-35A6D8ADB924}" destId="{0450EE39-75C7-46AB-8513-226F08101A91}" srcOrd="0" destOrd="0" presId="urn:microsoft.com/office/officeart/2005/8/layout/radial6"/>
    <dgm:cxn modelId="{7453A904-BE7F-49F8-B012-451650C2DA5F}" srcId="{8795E167-FDA9-4F28-A3D7-4229CF31DF60}" destId="{509BB6E9-495B-41E9-A2A1-3420E7459597}" srcOrd="4" destOrd="0" parTransId="{9E751D45-719E-4D6D-8365-2DDF38560446}" sibTransId="{7642D518-E5C6-4F4B-9405-2F86BC7ABF55}"/>
    <dgm:cxn modelId="{419BD92C-7C89-4C77-B57C-F08ADA294FBE}" srcId="{84D1CABB-8E00-46EE-9E29-57389B4E9066}" destId="{8795E167-FDA9-4F28-A3D7-4229CF31DF60}" srcOrd="0" destOrd="0" parTransId="{AFD35B45-F910-4138-8E9E-EB746A01E104}" sibTransId="{891DD3B0-A43B-4A2F-9C95-AED9AE654784}"/>
    <dgm:cxn modelId="{4AAC1676-AD1C-4B51-9EE0-0E061107D520}" type="presOf" srcId="{7642D518-E5C6-4F4B-9405-2F86BC7ABF55}" destId="{3B03B0F0-4A29-412A-B9C7-DDF4DA9B63ED}" srcOrd="0" destOrd="0" presId="urn:microsoft.com/office/officeart/2005/8/layout/radial6"/>
    <dgm:cxn modelId="{84679297-4CB2-4365-84D3-6F0BA3A490E6}" type="presOf" srcId="{BAB9DD88-3279-4935-86D3-9CAE71FFA395}" destId="{F5DC8591-35DC-4F88-82EA-AD127D56F349}" srcOrd="0" destOrd="0" presId="urn:microsoft.com/office/officeart/2005/8/layout/radial6"/>
    <dgm:cxn modelId="{3109F9FA-27A4-4743-8F5B-4C1292AD5786}" srcId="{8795E167-FDA9-4F28-A3D7-4229CF31DF60}" destId="{1E511BFC-BCC7-4FF1-9881-35A6D8ADB924}" srcOrd="5" destOrd="0" parTransId="{6CEDC753-B2D7-4E64-8686-EBB6E6611EFE}" sibTransId="{8163F36A-C7EB-47DF-8E75-45332D554EFF}"/>
    <dgm:cxn modelId="{2F9BB010-3A17-4614-99F2-CF9882FFB12A}" type="presOf" srcId="{8163F36A-C7EB-47DF-8E75-45332D554EFF}" destId="{F84993AA-96D9-456A-A099-6CA5CDB746FA}" srcOrd="0" destOrd="0" presId="urn:microsoft.com/office/officeart/2005/8/layout/radial6"/>
    <dgm:cxn modelId="{EB61AE1C-42FA-4DF3-89A4-0D8492960D20}" srcId="{8795E167-FDA9-4F28-A3D7-4229CF31DF60}" destId="{3FD62458-4AE0-4833-9B7F-2BA4EEEC246F}" srcOrd="3" destOrd="0" parTransId="{DEB9D8E9-DCE2-495C-87F4-6D7A7DC70595}" sibTransId="{8A5A1497-6CF1-43B2-B59C-1165EB5D2B06}"/>
    <dgm:cxn modelId="{3DE4E695-8B80-46DE-BB27-E649A28EB5AA}" type="presOf" srcId="{509BB6E9-495B-41E9-A2A1-3420E7459597}" destId="{BAB5952A-B108-40FA-B133-2A1356E5F2E3}" srcOrd="0" destOrd="0" presId="urn:microsoft.com/office/officeart/2005/8/layout/radial6"/>
    <dgm:cxn modelId="{ED0E8597-BBDD-4768-943E-7CCEC0117ABF}" type="presOf" srcId="{34C92A39-72D7-4DB3-B632-B36D398AC9E5}" destId="{E9AEC3B9-142C-4C04-BECC-547BBDB5D74C}" srcOrd="0" destOrd="0" presId="urn:microsoft.com/office/officeart/2005/8/layout/radial6"/>
    <dgm:cxn modelId="{3DF9DA6B-2CA0-41AC-8AF5-682380DF7B2F}" type="presOf" srcId="{3FD62458-4AE0-4833-9B7F-2BA4EEEC246F}" destId="{DB437468-9246-4236-A038-AD19A043BB2E}" srcOrd="0" destOrd="0" presId="urn:microsoft.com/office/officeart/2005/8/layout/radial6"/>
    <dgm:cxn modelId="{AFB6E5FE-AF27-4C08-8C3C-2BBE9E26A6CF}" srcId="{8795E167-FDA9-4F28-A3D7-4229CF31DF60}" destId="{72FC8A2A-4E14-4FC0-B76F-9DDBFF223DF1}" srcOrd="2" destOrd="0" parTransId="{87E2A1C3-1802-4CA7-B7E6-1E7B27792512}" sibTransId="{4C0BD219-D552-4B5D-B7B2-290A625147A2}"/>
    <dgm:cxn modelId="{8EB82D8A-190F-4501-AE26-E3868E61917D}" type="presOf" srcId="{FEA20E43-2CC4-4C0B-A9B6-F89E7CC8AEA1}" destId="{F3FECB04-EFD8-4D4C-96B9-F9627904C59F}" srcOrd="0" destOrd="0" presId="urn:microsoft.com/office/officeart/2005/8/layout/radial6"/>
    <dgm:cxn modelId="{ECAF70D3-21FF-4D0A-BA4B-4191CBACEC50}" srcId="{8795E167-FDA9-4F28-A3D7-4229CF31DF60}" destId="{1DAB0256-ECA8-4EB9-A227-B8DC8F1090AE}" srcOrd="1" destOrd="0" parTransId="{64DD46C6-C4B2-4D72-8431-1021929A05C3}" sibTransId="{34C92A39-72D7-4DB3-B632-B36D398AC9E5}"/>
    <dgm:cxn modelId="{08052C2C-A554-4AA9-AB5F-3B075B37C518}" type="presParOf" srcId="{D6DBA331-8C74-4EBB-9D0B-900F7C94DF65}" destId="{40E91173-3049-46DD-8E24-97394B97B192}" srcOrd="0" destOrd="0" presId="urn:microsoft.com/office/officeart/2005/8/layout/radial6"/>
    <dgm:cxn modelId="{104EFA83-4485-487E-83EE-D2DDDA19BEDA}" type="presParOf" srcId="{D6DBA331-8C74-4EBB-9D0B-900F7C94DF65}" destId="{AD6190B5-CA8F-4BCB-8066-1A8BAF929BE9}" srcOrd="1" destOrd="0" presId="urn:microsoft.com/office/officeart/2005/8/layout/radial6"/>
    <dgm:cxn modelId="{19C9F63C-1E49-41ED-A8A6-E9B7016DBD51}" type="presParOf" srcId="{D6DBA331-8C74-4EBB-9D0B-900F7C94DF65}" destId="{BC8D1ABF-07B4-405D-A4F2-D558D40A36D5}" srcOrd="2" destOrd="0" presId="urn:microsoft.com/office/officeart/2005/8/layout/radial6"/>
    <dgm:cxn modelId="{CE32E35E-DB6B-4EE9-9370-8BA7160BA222}" type="presParOf" srcId="{D6DBA331-8C74-4EBB-9D0B-900F7C94DF65}" destId="{D7727316-7AAF-49E3-87BC-88AA240CCFD3}" srcOrd="3" destOrd="0" presId="urn:microsoft.com/office/officeart/2005/8/layout/radial6"/>
    <dgm:cxn modelId="{2CD3B5A0-0DD7-43B2-AD37-D2DA760A6A55}" type="presParOf" srcId="{D6DBA331-8C74-4EBB-9D0B-900F7C94DF65}" destId="{19350B3F-5360-4F6D-B226-FD70BD07D437}" srcOrd="4" destOrd="0" presId="urn:microsoft.com/office/officeart/2005/8/layout/radial6"/>
    <dgm:cxn modelId="{2B68AC64-3942-4509-AFDF-AA682365BF8E}" type="presParOf" srcId="{D6DBA331-8C74-4EBB-9D0B-900F7C94DF65}" destId="{ADBAC260-9B13-43F6-832A-15AE63FD749C}" srcOrd="5" destOrd="0" presId="urn:microsoft.com/office/officeart/2005/8/layout/radial6"/>
    <dgm:cxn modelId="{FD507A9F-E91E-4A53-8D72-E962FE4A8DB8}" type="presParOf" srcId="{D6DBA331-8C74-4EBB-9D0B-900F7C94DF65}" destId="{E9AEC3B9-142C-4C04-BECC-547BBDB5D74C}" srcOrd="6" destOrd="0" presId="urn:microsoft.com/office/officeart/2005/8/layout/radial6"/>
    <dgm:cxn modelId="{EF2E7E36-3CE6-4C49-8840-C3990CDF0D0B}" type="presParOf" srcId="{D6DBA331-8C74-4EBB-9D0B-900F7C94DF65}" destId="{52E4FE94-7CDC-4E52-8818-E9F38C82F56B}" srcOrd="7" destOrd="0" presId="urn:microsoft.com/office/officeart/2005/8/layout/radial6"/>
    <dgm:cxn modelId="{C5E2BC17-89F9-4F10-B4A9-6115563F960A}" type="presParOf" srcId="{D6DBA331-8C74-4EBB-9D0B-900F7C94DF65}" destId="{93A5836B-E270-4AF6-A930-64DE8E577821}" srcOrd="8" destOrd="0" presId="urn:microsoft.com/office/officeart/2005/8/layout/radial6"/>
    <dgm:cxn modelId="{9145EEAC-756D-4CD5-A99C-EB44879CDACA}" type="presParOf" srcId="{D6DBA331-8C74-4EBB-9D0B-900F7C94DF65}" destId="{35736D02-5EC5-4EC3-8898-063149EC417F}" srcOrd="9" destOrd="0" presId="urn:microsoft.com/office/officeart/2005/8/layout/radial6"/>
    <dgm:cxn modelId="{921F7096-96D5-42F1-A953-C51F579270B4}" type="presParOf" srcId="{D6DBA331-8C74-4EBB-9D0B-900F7C94DF65}" destId="{DB437468-9246-4236-A038-AD19A043BB2E}" srcOrd="10" destOrd="0" presId="urn:microsoft.com/office/officeart/2005/8/layout/radial6"/>
    <dgm:cxn modelId="{FD4F240C-A75B-4A3F-B1BB-82E03B0995B7}" type="presParOf" srcId="{D6DBA331-8C74-4EBB-9D0B-900F7C94DF65}" destId="{716A8720-A96F-42D4-B8BA-188B0EB70757}" srcOrd="11" destOrd="0" presId="urn:microsoft.com/office/officeart/2005/8/layout/radial6"/>
    <dgm:cxn modelId="{F42FF941-A7E5-4FD8-AE40-3AF40A47741A}" type="presParOf" srcId="{D6DBA331-8C74-4EBB-9D0B-900F7C94DF65}" destId="{92FB1D50-B1EF-49AE-B53F-341D0CEA0CA3}" srcOrd="12" destOrd="0" presId="urn:microsoft.com/office/officeart/2005/8/layout/radial6"/>
    <dgm:cxn modelId="{6DE9F706-C2CF-4C77-B1C9-869789B990B9}" type="presParOf" srcId="{D6DBA331-8C74-4EBB-9D0B-900F7C94DF65}" destId="{BAB5952A-B108-40FA-B133-2A1356E5F2E3}" srcOrd="13" destOrd="0" presId="urn:microsoft.com/office/officeart/2005/8/layout/radial6"/>
    <dgm:cxn modelId="{B8E0D988-DCBD-449E-A1F2-6EC88989E182}" type="presParOf" srcId="{D6DBA331-8C74-4EBB-9D0B-900F7C94DF65}" destId="{06E5DF50-B1E8-486B-B902-1AFDABBA37BA}" srcOrd="14" destOrd="0" presId="urn:microsoft.com/office/officeart/2005/8/layout/radial6"/>
    <dgm:cxn modelId="{FE4580FD-A1DB-44A9-85C6-561ADBABFAD3}" type="presParOf" srcId="{D6DBA331-8C74-4EBB-9D0B-900F7C94DF65}" destId="{3B03B0F0-4A29-412A-B9C7-DDF4DA9B63ED}" srcOrd="15" destOrd="0" presId="urn:microsoft.com/office/officeart/2005/8/layout/radial6"/>
    <dgm:cxn modelId="{D3BDFF74-A85F-4850-9D8D-84FBFCE2CBFD}" type="presParOf" srcId="{D6DBA331-8C74-4EBB-9D0B-900F7C94DF65}" destId="{0450EE39-75C7-46AB-8513-226F08101A91}" srcOrd="16" destOrd="0" presId="urn:microsoft.com/office/officeart/2005/8/layout/radial6"/>
    <dgm:cxn modelId="{7B19EF5E-A99A-4DD8-AD81-98D9F032ACD7}" type="presParOf" srcId="{D6DBA331-8C74-4EBB-9D0B-900F7C94DF65}" destId="{435B89A1-5EA1-41A8-B1B5-FA2436CF2129}" srcOrd="17" destOrd="0" presId="urn:microsoft.com/office/officeart/2005/8/layout/radial6"/>
    <dgm:cxn modelId="{E384487F-9A43-4D8D-A6A4-11F39AFC4DFB}" type="presParOf" srcId="{D6DBA331-8C74-4EBB-9D0B-900F7C94DF65}" destId="{F84993AA-96D9-456A-A099-6CA5CDB746FA}" srcOrd="18" destOrd="0" presId="urn:microsoft.com/office/officeart/2005/8/layout/radial6"/>
    <dgm:cxn modelId="{9B34F1CD-4417-4C8E-832D-8A5953A7ACC0}" type="presParOf" srcId="{D6DBA331-8C74-4EBB-9D0B-900F7C94DF65}" destId="{F5DC8591-35DC-4F88-82EA-AD127D56F349}" srcOrd="19" destOrd="0" presId="urn:microsoft.com/office/officeart/2005/8/layout/radial6"/>
    <dgm:cxn modelId="{86CC6E75-835C-43BB-A926-909D3B2E6428}" type="presParOf" srcId="{D6DBA331-8C74-4EBB-9D0B-900F7C94DF65}" destId="{3EE1B13A-BAE0-44C2-B1EB-CF7AD947FF34}" srcOrd="20" destOrd="0" presId="urn:microsoft.com/office/officeart/2005/8/layout/radial6"/>
    <dgm:cxn modelId="{1BA3548A-65B8-43C8-BE81-483CDF29652F}" type="presParOf" srcId="{D6DBA331-8C74-4EBB-9D0B-900F7C94DF65}" destId="{A4666EA9-EFC6-49FE-8DA9-3A8EB04ACBF2}" srcOrd="21" destOrd="0" presId="urn:microsoft.com/office/officeart/2005/8/layout/radial6"/>
    <dgm:cxn modelId="{798E19F1-E3F7-42B7-B7B7-48212BD5A8E0}" type="presParOf" srcId="{D6DBA331-8C74-4EBB-9D0B-900F7C94DF65}" destId="{897E4FFA-F267-41A7-A667-B4A91618AED7}" srcOrd="22" destOrd="0" presId="urn:microsoft.com/office/officeart/2005/8/layout/radial6"/>
    <dgm:cxn modelId="{3355E233-1265-4079-B0EC-BB59B05D6A09}" type="presParOf" srcId="{D6DBA331-8C74-4EBB-9D0B-900F7C94DF65}" destId="{590820A5-B29A-471F-B27B-75EABF503973}" srcOrd="23" destOrd="0" presId="urn:microsoft.com/office/officeart/2005/8/layout/radial6"/>
    <dgm:cxn modelId="{8BEAA57A-5AED-4E3C-B2CE-566470EE673B}" type="presParOf" srcId="{D6DBA331-8C74-4EBB-9D0B-900F7C94DF65}" destId="{F3FECB04-EFD8-4D4C-96B9-F9627904C59F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71CAF2-DDDE-47B8-A9B1-940E3C3B0F6E}" type="doc">
      <dgm:prSet loTypeId="urn:microsoft.com/office/officeart/2005/8/layout/radial1" loCatId="cycle" qsTypeId="urn:microsoft.com/office/officeart/2005/8/quickstyle/simple4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73C11537-F10D-4E42-9580-BEA0856BB83A}">
      <dgm:prSet phldrT="[Текст]" custT="1"/>
      <dgm:spPr/>
      <dgm:t>
        <a:bodyPr/>
        <a:lstStyle/>
        <a:p>
          <a:r>
            <a:rPr lang="ru-RU" sz="1800" dirty="0" err="1" smtClean="0"/>
            <a:t>Профессиональ-ный</a:t>
          </a:r>
          <a:r>
            <a:rPr lang="ru-RU" sz="1800" dirty="0" smtClean="0"/>
            <a:t> рост педагога в муниципальной среде</a:t>
          </a:r>
          <a:endParaRPr lang="ru-RU" sz="1800" dirty="0"/>
        </a:p>
      </dgm:t>
    </dgm:pt>
    <dgm:pt modelId="{2CE2468E-BCD4-4D31-B0BC-8BE73AE5696D}" type="parTrans" cxnId="{549F64CE-1CDA-4BE6-8296-3088A34CDE68}">
      <dgm:prSet/>
      <dgm:spPr/>
      <dgm:t>
        <a:bodyPr/>
        <a:lstStyle/>
        <a:p>
          <a:endParaRPr lang="ru-RU"/>
        </a:p>
      </dgm:t>
    </dgm:pt>
    <dgm:pt modelId="{82F8506B-D8E6-499C-8CBD-C02630F6AFA2}" type="sibTrans" cxnId="{549F64CE-1CDA-4BE6-8296-3088A34CDE68}">
      <dgm:prSet/>
      <dgm:spPr/>
      <dgm:t>
        <a:bodyPr/>
        <a:lstStyle/>
        <a:p>
          <a:endParaRPr lang="ru-RU"/>
        </a:p>
      </dgm:t>
    </dgm:pt>
    <dgm:pt modelId="{4B5953F2-513A-4343-92CB-6563F04445DD}">
      <dgm:prSet phldrT="[Текст]" custT="1"/>
      <dgm:spPr/>
      <dgm:t>
        <a:bodyPr/>
        <a:lstStyle/>
        <a:p>
          <a:r>
            <a:rPr lang="ru-RU" sz="1800" smtClean="0"/>
            <a:t>Руководство инновационной деятельностью базовых ДОУ</a:t>
          </a:r>
          <a:endParaRPr lang="ru-RU" sz="1800" dirty="0"/>
        </a:p>
      </dgm:t>
    </dgm:pt>
    <dgm:pt modelId="{8FA3274D-5993-48CE-AABE-387A7B6ACBB5}" type="parTrans" cxnId="{065BC5FD-F59A-4B21-B138-1FBDD641757A}">
      <dgm:prSet/>
      <dgm:spPr/>
      <dgm:t>
        <a:bodyPr/>
        <a:lstStyle/>
        <a:p>
          <a:endParaRPr lang="ru-RU"/>
        </a:p>
      </dgm:t>
    </dgm:pt>
    <dgm:pt modelId="{622A5BD1-976D-4E57-B12E-DE873171AC41}" type="sibTrans" cxnId="{065BC5FD-F59A-4B21-B138-1FBDD641757A}">
      <dgm:prSet/>
      <dgm:spPr/>
      <dgm:t>
        <a:bodyPr/>
        <a:lstStyle/>
        <a:p>
          <a:endParaRPr lang="ru-RU"/>
        </a:p>
      </dgm:t>
    </dgm:pt>
    <dgm:pt modelId="{04490EF9-D72E-4223-9B2D-B7A6FDF5C819}">
      <dgm:prSet phldrT="[Текст]" custT="1"/>
      <dgm:spPr/>
      <dgm:t>
        <a:bodyPr/>
        <a:lstStyle/>
        <a:p>
          <a:r>
            <a:rPr lang="ru-RU" sz="1800" dirty="0" smtClean="0"/>
            <a:t>Наставничество как форма повышения </a:t>
          </a:r>
          <a:r>
            <a:rPr lang="ru-RU" sz="1800" dirty="0" err="1" smtClean="0"/>
            <a:t>профессиональ-ного</a:t>
          </a:r>
          <a:r>
            <a:rPr lang="ru-RU" sz="1800" dirty="0" smtClean="0"/>
            <a:t> роста молодых педагогов</a:t>
          </a:r>
          <a:endParaRPr lang="ru-RU" sz="1800" dirty="0"/>
        </a:p>
      </dgm:t>
    </dgm:pt>
    <dgm:pt modelId="{F38F653F-E4D3-440E-BB4D-9BE3EE0B2B85}" type="parTrans" cxnId="{DD422097-1279-4180-BEC5-3010106DA846}">
      <dgm:prSet/>
      <dgm:spPr/>
      <dgm:t>
        <a:bodyPr/>
        <a:lstStyle/>
        <a:p>
          <a:endParaRPr lang="ru-RU"/>
        </a:p>
      </dgm:t>
    </dgm:pt>
    <dgm:pt modelId="{E42CA209-4944-4F70-A486-25E872C7364B}" type="sibTrans" cxnId="{DD422097-1279-4180-BEC5-3010106DA846}">
      <dgm:prSet/>
      <dgm:spPr/>
      <dgm:t>
        <a:bodyPr/>
        <a:lstStyle/>
        <a:p>
          <a:endParaRPr lang="ru-RU"/>
        </a:p>
      </dgm:t>
    </dgm:pt>
    <dgm:pt modelId="{60BA5B45-2062-4D32-813B-DA41FFC4B8BE}">
      <dgm:prSet phldrT="[Текст]" custT="1"/>
      <dgm:spPr/>
      <dgm:t>
        <a:bodyPr/>
        <a:lstStyle/>
        <a:p>
          <a:r>
            <a:rPr lang="ru-RU" sz="1800" dirty="0" smtClean="0"/>
            <a:t>Формирование функциональной грамотности в начальной школе</a:t>
          </a:r>
          <a:endParaRPr lang="ru-RU" sz="1800" dirty="0"/>
        </a:p>
      </dgm:t>
    </dgm:pt>
    <dgm:pt modelId="{C66812D2-AD48-4B49-BAC9-736325DC3A1E}" type="parTrans" cxnId="{07F4F449-DEED-4B7A-984E-686342DB3317}">
      <dgm:prSet/>
      <dgm:spPr/>
      <dgm:t>
        <a:bodyPr/>
        <a:lstStyle/>
        <a:p>
          <a:endParaRPr lang="ru-RU"/>
        </a:p>
      </dgm:t>
    </dgm:pt>
    <dgm:pt modelId="{ABA2D9ED-8FB8-4E62-AFA1-544460D7F7C9}" type="sibTrans" cxnId="{07F4F449-DEED-4B7A-984E-686342DB3317}">
      <dgm:prSet/>
      <dgm:spPr/>
      <dgm:t>
        <a:bodyPr/>
        <a:lstStyle/>
        <a:p>
          <a:endParaRPr lang="ru-RU"/>
        </a:p>
      </dgm:t>
    </dgm:pt>
    <dgm:pt modelId="{E8AF1572-D9CA-4F51-A600-1C1CA51C2804}">
      <dgm:prSet phldrT="[Текст]" custT="1"/>
      <dgm:spPr/>
      <dgm:t>
        <a:bodyPr/>
        <a:lstStyle/>
        <a:p>
          <a:r>
            <a:rPr lang="tt-RU" sz="1600" dirty="0" smtClean="0"/>
            <a:t>Совершенствование профессионального мастерства учителей как фактор повышения качества обучения в условиях реализации ФГОС</a:t>
          </a:r>
          <a:endParaRPr lang="ru-RU" sz="1600" dirty="0"/>
        </a:p>
      </dgm:t>
    </dgm:pt>
    <dgm:pt modelId="{F177BACF-0F05-4F0B-B570-167685AB2E62}" type="parTrans" cxnId="{ADF6F21B-5DB4-4E5B-9059-1D020368E63E}">
      <dgm:prSet/>
      <dgm:spPr/>
      <dgm:t>
        <a:bodyPr/>
        <a:lstStyle/>
        <a:p>
          <a:endParaRPr lang="ru-RU"/>
        </a:p>
      </dgm:t>
    </dgm:pt>
    <dgm:pt modelId="{47B56948-284B-4ACF-86E3-5FDD0D892C96}" type="sibTrans" cxnId="{ADF6F21B-5DB4-4E5B-9059-1D020368E63E}">
      <dgm:prSet/>
      <dgm:spPr/>
      <dgm:t>
        <a:bodyPr/>
        <a:lstStyle/>
        <a:p>
          <a:endParaRPr lang="ru-RU"/>
        </a:p>
      </dgm:t>
    </dgm:pt>
    <dgm:pt modelId="{34833112-DB1A-4211-830E-F1DDF45B7B77}">
      <dgm:prSet custT="1"/>
      <dgm:spPr/>
      <dgm:t>
        <a:bodyPr/>
        <a:lstStyle/>
        <a:p>
          <a:r>
            <a:rPr lang="ru-RU" sz="1800" smtClean="0"/>
            <a:t>Сервисы Google как инструмент профессионального саморазвития педагога</a:t>
          </a:r>
          <a:endParaRPr lang="ru-RU" sz="1800" dirty="0"/>
        </a:p>
      </dgm:t>
    </dgm:pt>
    <dgm:pt modelId="{AF564B77-5976-41A4-9127-757D568E74D1}" type="parTrans" cxnId="{CD4AA2BD-C0CA-4C27-AC08-546524A82056}">
      <dgm:prSet/>
      <dgm:spPr/>
      <dgm:t>
        <a:bodyPr/>
        <a:lstStyle/>
        <a:p>
          <a:endParaRPr lang="ru-RU"/>
        </a:p>
      </dgm:t>
    </dgm:pt>
    <dgm:pt modelId="{84264486-F94E-46DF-93FF-0C7E8D702EB8}" type="sibTrans" cxnId="{CD4AA2BD-C0CA-4C27-AC08-546524A82056}">
      <dgm:prSet/>
      <dgm:spPr/>
      <dgm:t>
        <a:bodyPr/>
        <a:lstStyle/>
        <a:p>
          <a:endParaRPr lang="ru-RU"/>
        </a:p>
      </dgm:t>
    </dgm:pt>
    <dgm:pt modelId="{1806AC0D-C52E-4B8A-85E0-8E5F0808BC21}">
      <dgm:prSet custT="1"/>
      <dgm:spPr/>
      <dgm:t>
        <a:bodyPr/>
        <a:lstStyle/>
        <a:p>
          <a:r>
            <a:rPr lang="ru-RU" sz="1800" smtClean="0"/>
            <a:t>Школы  эффективного роста</a:t>
          </a:r>
          <a:endParaRPr lang="ru-RU" sz="1800" dirty="0"/>
        </a:p>
      </dgm:t>
    </dgm:pt>
    <dgm:pt modelId="{CE29E2BA-88B7-40A2-8C86-254C9F033EFA}" type="parTrans" cxnId="{633638A6-987B-4213-B270-B0E2FC116780}">
      <dgm:prSet/>
      <dgm:spPr/>
      <dgm:t>
        <a:bodyPr/>
        <a:lstStyle/>
        <a:p>
          <a:endParaRPr lang="ru-RU"/>
        </a:p>
      </dgm:t>
    </dgm:pt>
    <dgm:pt modelId="{891B98FC-7BE4-4EF8-B33D-8F4B493C41D7}" type="sibTrans" cxnId="{633638A6-987B-4213-B270-B0E2FC116780}">
      <dgm:prSet/>
      <dgm:spPr/>
      <dgm:t>
        <a:bodyPr/>
        <a:lstStyle/>
        <a:p>
          <a:endParaRPr lang="ru-RU"/>
        </a:p>
      </dgm:t>
    </dgm:pt>
    <dgm:pt modelId="{039233DC-C808-42D5-B08D-E72F1A5427C1}">
      <dgm:prSet custT="1"/>
      <dgm:spPr/>
      <dgm:t>
        <a:bodyPr/>
        <a:lstStyle/>
        <a:p>
          <a:r>
            <a:rPr lang="ru-RU" sz="1700" dirty="0" smtClean="0"/>
            <a:t>Совершенствование методики обучения коммуникативных компетенций при обучении предмета “Английский язык”</a:t>
          </a:r>
          <a:endParaRPr lang="ru-RU" sz="1700" dirty="0"/>
        </a:p>
      </dgm:t>
    </dgm:pt>
    <dgm:pt modelId="{2FD66874-3F60-4259-BA4A-B158FF241ADB}" type="sibTrans" cxnId="{2DA47BBD-4E37-4710-96F1-8B116EA7781E}">
      <dgm:prSet/>
      <dgm:spPr/>
      <dgm:t>
        <a:bodyPr/>
        <a:lstStyle/>
        <a:p>
          <a:endParaRPr lang="ru-RU"/>
        </a:p>
      </dgm:t>
    </dgm:pt>
    <dgm:pt modelId="{4028993E-99D6-4704-A8C7-0F936942FC5B}" type="parTrans" cxnId="{2DA47BBD-4E37-4710-96F1-8B116EA7781E}">
      <dgm:prSet/>
      <dgm:spPr/>
      <dgm:t>
        <a:bodyPr/>
        <a:lstStyle/>
        <a:p>
          <a:endParaRPr lang="ru-RU"/>
        </a:p>
      </dgm:t>
    </dgm:pt>
    <dgm:pt modelId="{288E1207-2DF5-4648-8E9C-24788337AAE3}">
      <dgm:prSet custT="1"/>
      <dgm:spPr/>
      <dgm:t>
        <a:bodyPr/>
        <a:lstStyle/>
        <a:p>
          <a:r>
            <a:rPr lang="ru-RU" sz="1600" dirty="0" smtClean="0"/>
            <a:t>Повышение компетентности молодых учителей и учителей   прошедших переквалификацию естественнонаучного цикла в области применения на уроках демонстрационного эксперимента</a:t>
          </a:r>
          <a:endParaRPr lang="ru-RU" sz="1600" dirty="0"/>
        </a:p>
      </dgm:t>
    </dgm:pt>
    <dgm:pt modelId="{AA8252BA-3155-4711-A202-72F6A8C38FEC}" type="parTrans" cxnId="{50847F24-02EF-44C6-9B9E-1DF1697F77D9}">
      <dgm:prSet/>
      <dgm:spPr/>
      <dgm:t>
        <a:bodyPr/>
        <a:lstStyle/>
        <a:p>
          <a:endParaRPr lang="ru-RU"/>
        </a:p>
      </dgm:t>
    </dgm:pt>
    <dgm:pt modelId="{4D0056AC-BFC7-47D1-A3B7-4C22A4864226}" type="sibTrans" cxnId="{50847F24-02EF-44C6-9B9E-1DF1697F77D9}">
      <dgm:prSet/>
      <dgm:spPr/>
      <dgm:t>
        <a:bodyPr/>
        <a:lstStyle/>
        <a:p>
          <a:endParaRPr lang="ru-RU"/>
        </a:p>
      </dgm:t>
    </dgm:pt>
    <dgm:pt modelId="{F60F25C7-E5B7-445A-ABD0-B6A129AF4584}" type="pres">
      <dgm:prSet presAssocID="{2871CAF2-DDDE-47B8-A9B1-940E3C3B0F6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EBB6FD-C508-443F-B259-6B139E6238F3}" type="pres">
      <dgm:prSet presAssocID="{73C11537-F10D-4E42-9580-BEA0856BB83A}" presName="centerShape" presStyleLbl="node0" presStyleIdx="0" presStyleCnt="1" custScaleX="199178" custScaleY="106123"/>
      <dgm:spPr/>
      <dgm:t>
        <a:bodyPr/>
        <a:lstStyle/>
        <a:p>
          <a:endParaRPr lang="ru-RU"/>
        </a:p>
      </dgm:t>
    </dgm:pt>
    <dgm:pt modelId="{A9413AD6-21A6-4F9C-B26A-12C1B4CB3D05}" type="pres">
      <dgm:prSet presAssocID="{8FA3274D-5993-48CE-AABE-387A7B6ACBB5}" presName="Name9" presStyleLbl="parChTrans1D2" presStyleIdx="0" presStyleCnt="8"/>
      <dgm:spPr/>
      <dgm:t>
        <a:bodyPr/>
        <a:lstStyle/>
        <a:p>
          <a:endParaRPr lang="ru-RU"/>
        </a:p>
      </dgm:t>
    </dgm:pt>
    <dgm:pt modelId="{9AD07B9C-DAEB-408B-AA9E-40BE8B93BE95}" type="pres">
      <dgm:prSet presAssocID="{8FA3274D-5993-48CE-AABE-387A7B6ACBB5}" presName="connTx" presStyleLbl="parChTrans1D2" presStyleIdx="0" presStyleCnt="8"/>
      <dgm:spPr/>
      <dgm:t>
        <a:bodyPr/>
        <a:lstStyle/>
        <a:p>
          <a:endParaRPr lang="ru-RU"/>
        </a:p>
      </dgm:t>
    </dgm:pt>
    <dgm:pt modelId="{37647B79-B31B-4C97-B94C-2D713F2190AB}" type="pres">
      <dgm:prSet presAssocID="{4B5953F2-513A-4343-92CB-6563F04445DD}" presName="node" presStyleLbl="node1" presStyleIdx="0" presStyleCnt="8" custScaleX="189686" custScaleY="113774" custRadScaleRad="147569" custRadScaleInc="251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8B3EE-D86A-424E-AA89-EFD66A69121D}" type="pres">
      <dgm:prSet presAssocID="{CE29E2BA-88B7-40A2-8C86-254C9F033EFA}" presName="Name9" presStyleLbl="parChTrans1D2" presStyleIdx="1" presStyleCnt="8"/>
      <dgm:spPr/>
      <dgm:t>
        <a:bodyPr/>
        <a:lstStyle/>
        <a:p>
          <a:endParaRPr lang="ru-RU"/>
        </a:p>
      </dgm:t>
    </dgm:pt>
    <dgm:pt modelId="{010D48FA-42B2-4CFC-8361-B8331B880B05}" type="pres">
      <dgm:prSet presAssocID="{CE29E2BA-88B7-40A2-8C86-254C9F033EFA}" presName="connTx" presStyleLbl="parChTrans1D2" presStyleIdx="1" presStyleCnt="8"/>
      <dgm:spPr/>
      <dgm:t>
        <a:bodyPr/>
        <a:lstStyle/>
        <a:p>
          <a:endParaRPr lang="ru-RU"/>
        </a:p>
      </dgm:t>
    </dgm:pt>
    <dgm:pt modelId="{41BFDC24-FA5B-4D51-873C-BD1BDF8090D0}" type="pres">
      <dgm:prSet presAssocID="{1806AC0D-C52E-4B8A-85E0-8E5F0808BC21}" presName="node" presStyleLbl="node1" presStyleIdx="1" presStyleCnt="8" custScaleX="162060" custRadScaleRad="93054" custRadScaleInc="-207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80960-0BF6-4DC4-87CD-7D9CA13740F5}" type="pres">
      <dgm:prSet presAssocID="{F177BACF-0F05-4F0B-B570-167685AB2E62}" presName="Name9" presStyleLbl="parChTrans1D2" presStyleIdx="2" presStyleCnt="8"/>
      <dgm:spPr/>
      <dgm:t>
        <a:bodyPr/>
        <a:lstStyle/>
        <a:p>
          <a:endParaRPr lang="ru-RU"/>
        </a:p>
      </dgm:t>
    </dgm:pt>
    <dgm:pt modelId="{A77DB8C5-5B7F-4DA7-BACB-A26EB504E0B4}" type="pres">
      <dgm:prSet presAssocID="{F177BACF-0F05-4F0B-B570-167685AB2E62}" presName="connTx" presStyleLbl="parChTrans1D2" presStyleIdx="2" presStyleCnt="8"/>
      <dgm:spPr/>
      <dgm:t>
        <a:bodyPr/>
        <a:lstStyle/>
        <a:p>
          <a:endParaRPr lang="ru-RU"/>
        </a:p>
      </dgm:t>
    </dgm:pt>
    <dgm:pt modelId="{3F127746-6F7F-4DCF-8E2D-702A55239EFF}" type="pres">
      <dgm:prSet presAssocID="{E8AF1572-D9CA-4F51-A600-1C1CA51C2804}" presName="node" presStyleLbl="node1" presStyleIdx="2" presStyleCnt="8" custScaleX="210026" custScaleY="164188" custRadScaleRad="139378" custRadScaleInc="12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F9A46-8ACE-4E68-AB74-759190A1061D}" type="pres">
      <dgm:prSet presAssocID="{4028993E-99D6-4704-A8C7-0F936942FC5B}" presName="Name9" presStyleLbl="parChTrans1D2" presStyleIdx="3" presStyleCnt="8"/>
      <dgm:spPr/>
      <dgm:t>
        <a:bodyPr/>
        <a:lstStyle/>
        <a:p>
          <a:endParaRPr lang="ru-RU"/>
        </a:p>
      </dgm:t>
    </dgm:pt>
    <dgm:pt modelId="{DD57F1E8-05B0-4ECF-B7B0-1FA73C72CED9}" type="pres">
      <dgm:prSet presAssocID="{4028993E-99D6-4704-A8C7-0F936942FC5B}" presName="connTx" presStyleLbl="parChTrans1D2" presStyleIdx="3" presStyleCnt="8"/>
      <dgm:spPr/>
      <dgm:t>
        <a:bodyPr/>
        <a:lstStyle/>
        <a:p>
          <a:endParaRPr lang="ru-RU"/>
        </a:p>
      </dgm:t>
    </dgm:pt>
    <dgm:pt modelId="{44A2DC22-9172-4B27-B0F9-F78C918B9117}" type="pres">
      <dgm:prSet presAssocID="{039233DC-C808-42D5-B08D-E72F1A5427C1}" presName="node" presStyleLbl="node1" presStyleIdx="3" presStyleCnt="8" custScaleX="216237" custScaleY="113099" custRadScaleRad="149757" custRadScaleInc="-241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739E6-9AB3-45D8-BB8F-9668B7C815B8}" type="pres">
      <dgm:prSet presAssocID="{AA8252BA-3155-4711-A202-72F6A8C38FEC}" presName="Name9" presStyleLbl="parChTrans1D2" presStyleIdx="4" presStyleCnt="8"/>
      <dgm:spPr/>
      <dgm:t>
        <a:bodyPr/>
        <a:lstStyle/>
        <a:p>
          <a:endParaRPr lang="ru-RU"/>
        </a:p>
      </dgm:t>
    </dgm:pt>
    <dgm:pt modelId="{BFE7235C-9CB3-4CCE-9B91-3F8EE0538917}" type="pres">
      <dgm:prSet presAssocID="{AA8252BA-3155-4711-A202-72F6A8C38FEC}" presName="connTx" presStyleLbl="parChTrans1D2" presStyleIdx="4" presStyleCnt="8"/>
      <dgm:spPr/>
      <dgm:t>
        <a:bodyPr/>
        <a:lstStyle/>
        <a:p>
          <a:endParaRPr lang="ru-RU"/>
        </a:p>
      </dgm:t>
    </dgm:pt>
    <dgm:pt modelId="{05BD9E27-2C8C-484E-AAA2-A4FAC4AC46B1}" type="pres">
      <dgm:prSet presAssocID="{288E1207-2DF5-4648-8E9C-24788337AAE3}" presName="node" presStyleLbl="node1" presStyleIdx="4" presStyleCnt="8" custScaleX="225513" custScaleY="163059" custRadScaleRad="131998" custRadScaleInc="3996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8BAEC7-C3A5-49CE-9DB6-031CD4198579}" type="pres">
      <dgm:prSet presAssocID="{F38F653F-E4D3-440E-BB4D-9BE3EE0B2B85}" presName="Name9" presStyleLbl="parChTrans1D2" presStyleIdx="5" presStyleCnt="8"/>
      <dgm:spPr/>
      <dgm:t>
        <a:bodyPr/>
        <a:lstStyle/>
        <a:p>
          <a:endParaRPr lang="ru-RU"/>
        </a:p>
      </dgm:t>
    </dgm:pt>
    <dgm:pt modelId="{E8AFB89A-FA82-4F1F-8A87-F2244FB15BBF}" type="pres">
      <dgm:prSet presAssocID="{F38F653F-E4D3-440E-BB4D-9BE3EE0B2B85}" presName="connTx" presStyleLbl="parChTrans1D2" presStyleIdx="5" presStyleCnt="8"/>
      <dgm:spPr/>
      <dgm:t>
        <a:bodyPr/>
        <a:lstStyle/>
        <a:p>
          <a:endParaRPr lang="ru-RU"/>
        </a:p>
      </dgm:t>
    </dgm:pt>
    <dgm:pt modelId="{872F8F6C-7A70-423E-9A15-068EE563DE59}" type="pres">
      <dgm:prSet presAssocID="{04490EF9-D72E-4223-9B2D-B7A6FDF5C819}" presName="node" presStyleLbl="node1" presStyleIdx="5" presStyleCnt="8" custScaleX="182292" custScaleY="148133" custRadScaleRad="95266" custRadScaleInc="-1818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18DB1E-554C-4553-831D-15D188080074}" type="pres">
      <dgm:prSet presAssocID="{C66812D2-AD48-4B49-BAC9-736325DC3A1E}" presName="Name9" presStyleLbl="parChTrans1D2" presStyleIdx="6" presStyleCnt="8"/>
      <dgm:spPr/>
      <dgm:t>
        <a:bodyPr/>
        <a:lstStyle/>
        <a:p>
          <a:endParaRPr lang="ru-RU"/>
        </a:p>
      </dgm:t>
    </dgm:pt>
    <dgm:pt modelId="{D5550103-71F7-4D53-89D5-CB0957DF04B6}" type="pres">
      <dgm:prSet presAssocID="{C66812D2-AD48-4B49-BAC9-736325DC3A1E}" presName="connTx" presStyleLbl="parChTrans1D2" presStyleIdx="6" presStyleCnt="8"/>
      <dgm:spPr/>
      <dgm:t>
        <a:bodyPr/>
        <a:lstStyle/>
        <a:p>
          <a:endParaRPr lang="ru-RU"/>
        </a:p>
      </dgm:t>
    </dgm:pt>
    <dgm:pt modelId="{D953D6DA-7C3D-4646-B185-096699329517}" type="pres">
      <dgm:prSet presAssocID="{60BA5B45-2062-4D32-813B-DA41FFC4B8BE}" presName="node" presStyleLbl="node1" presStyleIdx="6" presStyleCnt="8" custScaleX="194784" custRadScaleRad="148236" custRadScaleInc="155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57454-4AA8-42CC-A6B2-56815E22E09C}" type="pres">
      <dgm:prSet presAssocID="{AF564B77-5976-41A4-9127-757D568E74D1}" presName="Name9" presStyleLbl="parChTrans1D2" presStyleIdx="7" presStyleCnt="8"/>
      <dgm:spPr/>
      <dgm:t>
        <a:bodyPr/>
        <a:lstStyle/>
        <a:p>
          <a:endParaRPr lang="ru-RU"/>
        </a:p>
      </dgm:t>
    </dgm:pt>
    <dgm:pt modelId="{2853B221-6DA3-4B18-9F11-E0156BB81BC3}" type="pres">
      <dgm:prSet presAssocID="{AF564B77-5976-41A4-9127-757D568E74D1}" presName="connTx" presStyleLbl="parChTrans1D2" presStyleIdx="7" presStyleCnt="8"/>
      <dgm:spPr/>
      <dgm:t>
        <a:bodyPr/>
        <a:lstStyle/>
        <a:p>
          <a:endParaRPr lang="ru-RU"/>
        </a:p>
      </dgm:t>
    </dgm:pt>
    <dgm:pt modelId="{492AA34B-8CCB-4F60-88F2-9CCBBC813831}" type="pres">
      <dgm:prSet presAssocID="{34833112-DB1A-4211-830E-F1DDF45B7B77}" presName="node" presStyleLbl="node1" presStyleIdx="7" presStyleCnt="8" custScaleX="188402" custScaleY="108213" custRadScaleRad="154927" custRadScaleInc="-3659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529B9D-47EF-468B-8488-E8C9E9817B7F}" type="presOf" srcId="{04490EF9-D72E-4223-9B2D-B7A6FDF5C819}" destId="{872F8F6C-7A70-423E-9A15-068EE563DE59}" srcOrd="0" destOrd="0" presId="urn:microsoft.com/office/officeart/2005/8/layout/radial1"/>
    <dgm:cxn modelId="{868732BB-D996-40C5-84C6-7E170A78B85E}" type="presOf" srcId="{C66812D2-AD48-4B49-BAC9-736325DC3A1E}" destId="{F818DB1E-554C-4553-831D-15D188080074}" srcOrd="0" destOrd="0" presId="urn:microsoft.com/office/officeart/2005/8/layout/radial1"/>
    <dgm:cxn modelId="{42CC087C-FE59-4C8C-97F9-A6A38C9A333F}" type="presOf" srcId="{039233DC-C808-42D5-B08D-E72F1A5427C1}" destId="{44A2DC22-9172-4B27-B0F9-F78C918B9117}" srcOrd="0" destOrd="0" presId="urn:microsoft.com/office/officeart/2005/8/layout/radial1"/>
    <dgm:cxn modelId="{9FD763EB-A600-4BAD-9ADC-0B2E5CBD36A7}" type="presOf" srcId="{F177BACF-0F05-4F0B-B570-167685AB2E62}" destId="{A77DB8C5-5B7F-4DA7-BACB-A26EB504E0B4}" srcOrd="1" destOrd="0" presId="urn:microsoft.com/office/officeart/2005/8/layout/radial1"/>
    <dgm:cxn modelId="{FFEB9464-D0A8-480E-9934-43DEB5A674E0}" type="presOf" srcId="{2871CAF2-DDDE-47B8-A9B1-940E3C3B0F6E}" destId="{F60F25C7-E5B7-445A-ABD0-B6A129AF4584}" srcOrd="0" destOrd="0" presId="urn:microsoft.com/office/officeart/2005/8/layout/radial1"/>
    <dgm:cxn modelId="{2EC56D65-647F-45D7-9D08-3139079E9152}" type="presOf" srcId="{AF564B77-5976-41A4-9127-757D568E74D1}" destId="{2853B221-6DA3-4B18-9F11-E0156BB81BC3}" srcOrd="1" destOrd="0" presId="urn:microsoft.com/office/officeart/2005/8/layout/radial1"/>
    <dgm:cxn modelId="{2D9C6CB7-FEA4-4EAE-97C8-34B9264982E9}" type="presOf" srcId="{8FA3274D-5993-48CE-AABE-387A7B6ACBB5}" destId="{A9413AD6-21A6-4F9C-B26A-12C1B4CB3D05}" srcOrd="0" destOrd="0" presId="urn:microsoft.com/office/officeart/2005/8/layout/radial1"/>
    <dgm:cxn modelId="{50847F24-02EF-44C6-9B9E-1DF1697F77D9}" srcId="{73C11537-F10D-4E42-9580-BEA0856BB83A}" destId="{288E1207-2DF5-4648-8E9C-24788337AAE3}" srcOrd="4" destOrd="0" parTransId="{AA8252BA-3155-4711-A202-72F6A8C38FEC}" sibTransId="{4D0056AC-BFC7-47D1-A3B7-4C22A4864226}"/>
    <dgm:cxn modelId="{B0BAC48F-DD51-4995-9AC8-2B6F775CCCD3}" type="presOf" srcId="{E8AF1572-D9CA-4F51-A600-1C1CA51C2804}" destId="{3F127746-6F7F-4DCF-8E2D-702A55239EFF}" srcOrd="0" destOrd="0" presId="urn:microsoft.com/office/officeart/2005/8/layout/radial1"/>
    <dgm:cxn modelId="{5F1203E2-7064-40EF-9109-ECC47311A401}" type="presOf" srcId="{CE29E2BA-88B7-40A2-8C86-254C9F033EFA}" destId="{47F8B3EE-D86A-424E-AA89-EFD66A69121D}" srcOrd="0" destOrd="0" presId="urn:microsoft.com/office/officeart/2005/8/layout/radial1"/>
    <dgm:cxn modelId="{CD4AA2BD-C0CA-4C27-AC08-546524A82056}" srcId="{73C11537-F10D-4E42-9580-BEA0856BB83A}" destId="{34833112-DB1A-4211-830E-F1DDF45B7B77}" srcOrd="7" destOrd="0" parTransId="{AF564B77-5976-41A4-9127-757D568E74D1}" sibTransId="{84264486-F94E-46DF-93FF-0C7E8D702EB8}"/>
    <dgm:cxn modelId="{39F5398B-4AEE-49F6-A54D-5D206E98A252}" type="presOf" srcId="{4B5953F2-513A-4343-92CB-6563F04445DD}" destId="{37647B79-B31B-4C97-B94C-2D713F2190AB}" srcOrd="0" destOrd="0" presId="urn:microsoft.com/office/officeart/2005/8/layout/radial1"/>
    <dgm:cxn modelId="{633638A6-987B-4213-B270-B0E2FC116780}" srcId="{73C11537-F10D-4E42-9580-BEA0856BB83A}" destId="{1806AC0D-C52E-4B8A-85E0-8E5F0808BC21}" srcOrd="1" destOrd="0" parTransId="{CE29E2BA-88B7-40A2-8C86-254C9F033EFA}" sibTransId="{891B98FC-7BE4-4EF8-B33D-8F4B493C41D7}"/>
    <dgm:cxn modelId="{8A53D4C8-D652-4206-819D-4D2D5065E071}" type="presOf" srcId="{8FA3274D-5993-48CE-AABE-387A7B6ACBB5}" destId="{9AD07B9C-DAEB-408B-AA9E-40BE8B93BE95}" srcOrd="1" destOrd="0" presId="urn:microsoft.com/office/officeart/2005/8/layout/radial1"/>
    <dgm:cxn modelId="{1C903E43-2AB7-4833-A70D-22B462F48C46}" type="presOf" srcId="{60BA5B45-2062-4D32-813B-DA41FFC4B8BE}" destId="{D953D6DA-7C3D-4646-B185-096699329517}" srcOrd="0" destOrd="0" presId="urn:microsoft.com/office/officeart/2005/8/layout/radial1"/>
    <dgm:cxn modelId="{F6E0AE78-A7DD-4F11-AE30-3FA21A23DDB8}" type="presOf" srcId="{288E1207-2DF5-4648-8E9C-24788337AAE3}" destId="{05BD9E27-2C8C-484E-AAA2-A4FAC4AC46B1}" srcOrd="0" destOrd="0" presId="urn:microsoft.com/office/officeart/2005/8/layout/radial1"/>
    <dgm:cxn modelId="{2F9229DE-D765-4850-BCF8-57AC45E16DFA}" type="presOf" srcId="{AA8252BA-3155-4711-A202-72F6A8C38FEC}" destId="{BFE7235C-9CB3-4CCE-9B91-3F8EE0538917}" srcOrd="1" destOrd="0" presId="urn:microsoft.com/office/officeart/2005/8/layout/radial1"/>
    <dgm:cxn modelId="{065BC5FD-F59A-4B21-B138-1FBDD641757A}" srcId="{73C11537-F10D-4E42-9580-BEA0856BB83A}" destId="{4B5953F2-513A-4343-92CB-6563F04445DD}" srcOrd="0" destOrd="0" parTransId="{8FA3274D-5993-48CE-AABE-387A7B6ACBB5}" sibTransId="{622A5BD1-976D-4E57-B12E-DE873171AC41}"/>
    <dgm:cxn modelId="{D5555834-8D05-4188-BEDB-4971C1CFC3E3}" type="presOf" srcId="{CE29E2BA-88B7-40A2-8C86-254C9F033EFA}" destId="{010D48FA-42B2-4CFC-8361-B8331B880B05}" srcOrd="1" destOrd="0" presId="urn:microsoft.com/office/officeart/2005/8/layout/radial1"/>
    <dgm:cxn modelId="{717F7930-5314-474B-AE84-4BAFAA1FAD88}" type="presOf" srcId="{1806AC0D-C52E-4B8A-85E0-8E5F0808BC21}" destId="{41BFDC24-FA5B-4D51-873C-BD1BDF8090D0}" srcOrd="0" destOrd="0" presId="urn:microsoft.com/office/officeart/2005/8/layout/radial1"/>
    <dgm:cxn modelId="{F05C0D3B-829D-4860-A928-4407A59CF6D0}" type="presOf" srcId="{F38F653F-E4D3-440E-BB4D-9BE3EE0B2B85}" destId="{358BAEC7-C3A5-49CE-9DB6-031CD4198579}" srcOrd="0" destOrd="0" presId="urn:microsoft.com/office/officeart/2005/8/layout/radial1"/>
    <dgm:cxn modelId="{ADF6F21B-5DB4-4E5B-9059-1D020368E63E}" srcId="{73C11537-F10D-4E42-9580-BEA0856BB83A}" destId="{E8AF1572-D9CA-4F51-A600-1C1CA51C2804}" srcOrd="2" destOrd="0" parTransId="{F177BACF-0F05-4F0B-B570-167685AB2E62}" sibTransId="{47B56948-284B-4ACF-86E3-5FDD0D892C96}"/>
    <dgm:cxn modelId="{9C5B8F7E-EA62-4C42-BE81-27FD1CC495F4}" type="presOf" srcId="{C66812D2-AD48-4B49-BAC9-736325DC3A1E}" destId="{D5550103-71F7-4D53-89D5-CB0957DF04B6}" srcOrd="1" destOrd="0" presId="urn:microsoft.com/office/officeart/2005/8/layout/radial1"/>
    <dgm:cxn modelId="{C7517805-7B81-4DCE-9942-E16562D670B3}" type="presOf" srcId="{34833112-DB1A-4211-830E-F1DDF45B7B77}" destId="{492AA34B-8CCB-4F60-88F2-9CCBBC813831}" srcOrd="0" destOrd="0" presId="urn:microsoft.com/office/officeart/2005/8/layout/radial1"/>
    <dgm:cxn modelId="{B24A15F7-3A30-4CF3-8B29-17ABBF54FE33}" type="presOf" srcId="{AF564B77-5976-41A4-9127-757D568E74D1}" destId="{15857454-4AA8-42CC-A6B2-56815E22E09C}" srcOrd="0" destOrd="0" presId="urn:microsoft.com/office/officeart/2005/8/layout/radial1"/>
    <dgm:cxn modelId="{68AE0FA8-9672-47EE-BC86-A6ABC6222886}" type="presOf" srcId="{4028993E-99D6-4704-A8C7-0F936942FC5B}" destId="{175F9A46-8ACE-4E68-AB74-759190A1061D}" srcOrd="0" destOrd="0" presId="urn:microsoft.com/office/officeart/2005/8/layout/radial1"/>
    <dgm:cxn modelId="{539BF004-D5D3-4216-8184-74CF5D974A19}" type="presOf" srcId="{AA8252BA-3155-4711-A202-72F6A8C38FEC}" destId="{646739E6-9AB3-45D8-BB8F-9668B7C815B8}" srcOrd="0" destOrd="0" presId="urn:microsoft.com/office/officeart/2005/8/layout/radial1"/>
    <dgm:cxn modelId="{B9F532D6-8612-484C-83AC-FAA318BD62C2}" type="presOf" srcId="{F177BACF-0F05-4F0B-B570-167685AB2E62}" destId="{12580960-0BF6-4DC4-87CD-7D9CA13740F5}" srcOrd="0" destOrd="0" presId="urn:microsoft.com/office/officeart/2005/8/layout/radial1"/>
    <dgm:cxn modelId="{E943A225-3D0A-481B-A7BD-001646FC6A90}" type="presOf" srcId="{73C11537-F10D-4E42-9580-BEA0856BB83A}" destId="{3FEBB6FD-C508-443F-B259-6B139E6238F3}" srcOrd="0" destOrd="0" presId="urn:microsoft.com/office/officeart/2005/8/layout/radial1"/>
    <dgm:cxn modelId="{549F64CE-1CDA-4BE6-8296-3088A34CDE68}" srcId="{2871CAF2-DDDE-47B8-A9B1-940E3C3B0F6E}" destId="{73C11537-F10D-4E42-9580-BEA0856BB83A}" srcOrd="0" destOrd="0" parTransId="{2CE2468E-BCD4-4D31-B0BC-8BE73AE5696D}" sibTransId="{82F8506B-D8E6-499C-8CBD-C02630F6AFA2}"/>
    <dgm:cxn modelId="{DD422097-1279-4180-BEC5-3010106DA846}" srcId="{73C11537-F10D-4E42-9580-BEA0856BB83A}" destId="{04490EF9-D72E-4223-9B2D-B7A6FDF5C819}" srcOrd="5" destOrd="0" parTransId="{F38F653F-E4D3-440E-BB4D-9BE3EE0B2B85}" sibTransId="{E42CA209-4944-4F70-A486-25E872C7364B}"/>
    <dgm:cxn modelId="{C9A0D967-8D9C-46EE-9C46-F19412093BB2}" type="presOf" srcId="{4028993E-99D6-4704-A8C7-0F936942FC5B}" destId="{DD57F1E8-05B0-4ECF-B7B0-1FA73C72CED9}" srcOrd="1" destOrd="0" presId="urn:microsoft.com/office/officeart/2005/8/layout/radial1"/>
    <dgm:cxn modelId="{07F4F449-DEED-4B7A-984E-686342DB3317}" srcId="{73C11537-F10D-4E42-9580-BEA0856BB83A}" destId="{60BA5B45-2062-4D32-813B-DA41FFC4B8BE}" srcOrd="6" destOrd="0" parTransId="{C66812D2-AD48-4B49-BAC9-736325DC3A1E}" sibTransId="{ABA2D9ED-8FB8-4E62-AFA1-544460D7F7C9}"/>
    <dgm:cxn modelId="{2DA47BBD-4E37-4710-96F1-8B116EA7781E}" srcId="{73C11537-F10D-4E42-9580-BEA0856BB83A}" destId="{039233DC-C808-42D5-B08D-E72F1A5427C1}" srcOrd="3" destOrd="0" parTransId="{4028993E-99D6-4704-A8C7-0F936942FC5B}" sibTransId="{2FD66874-3F60-4259-BA4A-B158FF241ADB}"/>
    <dgm:cxn modelId="{27940B08-0BDE-494B-BB4C-69CF4E30CA63}" type="presOf" srcId="{F38F653F-E4D3-440E-BB4D-9BE3EE0B2B85}" destId="{E8AFB89A-FA82-4F1F-8A87-F2244FB15BBF}" srcOrd="1" destOrd="0" presId="urn:microsoft.com/office/officeart/2005/8/layout/radial1"/>
    <dgm:cxn modelId="{AE8A7189-2B76-4DE8-B7B1-B1FA623F9265}" type="presParOf" srcId="{F60F25C7-E5B7-445A-ABD0-B6A129AF4584}" destId="{3FEBB6FD-C508-443F-B259-6B139E6238F3}" srcOrd="0" destOrd="0" presId="urn:microsoft.com/office/officeart/2005/8/layout/radial1"/>
    <dgm:cxn modelId="{E0FE0C5C-9E53-476C-B562-BC3FD0B72531}" type="presParOf" srcId="{F60F25C7-E5B7-445A-ABD0-B6A129AF4584}" destId="{A9413AD6-21A6-4F9C-B26A-12C1B4CB3D05}" srcOrd="1" destOrd="0" presId="urn:microsoft.com/office/officeart/2005/8/layout/radial1"/>
    <dgm:cxn modelId="{49025069-463F-4E36-9E22-341CC5F927EB}" type="presParOf" srcId="{A9413AD6-21A6-4F9C-B26A-12C1B4CB3D05}" destId="{9AD07B9C-DAEB-408B-AA9E-40BE8B93BE95}" srcOrd="0" destOrd="0" presId="urn:microsoft.com/office/officeart/2005/8/layout/radial1"/>
    <dgm:cxn modelId="{B39948D7-CDDE-452A-902F-8BA5D324A18A}" type="presParOf" srcId="{F60F25C7-E5B7-445A-ABD0-B6A129AF4584}" destId="{37647B79-B31B-4C97-B94C-2D713F2190AB}" srcOrd="2" destOrd="0" presId="urn:microsoft.com/office/officeart/2005/8/layout/radial1"/>
    <dgm:cxn modelId="{FF016272-419C-4ED7-B196-100E5A7EBB28}" type="presParOf" srcId="{F60F25C7-E5B7-445A-ABD0-B6A129AF4584}" destId="{47F8B3EE-D86A-424E-AA89-EFD66A69121D}" srcOrd="3" destOrd="0" presId="urn:microsoft.com/office/officeart/2005/8/layout/radial1"/>
    <dgm:cxn modelId="{2B51640A-CD7A-4321-B7F7-B9B0FEB60B25}" type="presParOf" srcId="{47F8B3EE-D86A-424E-AA89-EFD66A69121D}" destId="{010D48FA-42B2-4CFC-8361-B8331B880B05}" srcOrd="0" destOrd="0" presId="urn:microsoft.com/office/officeart/2005/8/layout/radial1"/>
    <dgm:cxn modelId="{5051D656-2B99-41B2-87F2-01E146E7F72D}" type="presParOf" srcId="{F60F25C7-E5B7-445A-ABD0-B6A129AF4584}" destId="{41BFDC24-FA5B-4D51-873C-BD1BDF8090D0}" srcOrd="4" destOrd="0" presId="urn:microsoft.com/office/officeart/2005/8/layout/radial1"/>
    <dgm:cxn modelId="{03310348-EBF3-4B78-9E1A-D444FC169B22}" type="presParOf" srcId="{F60F25C7-E5B7-445A-ABD0-B6A129AF4584}" destId="{12580960-0BF6-4DC4-87CD-7D9CA13740F5}" srcOrd="5" destOrd="0" presId="urn:microsoft.com/office/officeart/2005/8/layout/radial1"/>
    <dgm:cxn modelId="{77D1AFE9-8AD8-45D4-8E51-2494BC626C60}" type="presParOf" srcId="{12580960-0BF6-4DC4-87CD-7D9CA13740F5}" destId="{A77DB8C5-5B7F-4DA7-BACB-A26EB504E0B4}" srcOrd="0" destOrd="0" presId="urn:microsoft.com/office/officeart/2005/8/layout/radial1"/>
    <dgm:cxn modelId="{833BCB53-83B2-4891-84FE-79801C98871D}" type="presParOf" srcId="{F60F25C7-E5B7-445A-ABD0-B6A129AF4584}" destId="{3F127746-6F7F-4DCF-8E2D-702A55239EFF}" srcOrd="6" destOrd="0" presId="urn:microsoft.com/office/officeart/2005/8/layout/radial1"/>
    <dgm:cxn modelId="{CD968D7F-10A3-4F0E-81F9-072C8E69B4A2}" type="presParOf" srcId="{F60F25C7-E5B7-445A-ABD0-B6A129AF4584}" destId="{175F9A46-8ACE-4E68-AB74-759190A1061D}" srcOrd="7" destOrd="0" presId="urn:microsoft.com/office/officeart/2005/8/layout/radial1"/>
    <dgm:cxn modelId="{6F82A43B-D37A-48CB-9BD1-DC3AC85D2B39}" type="presParOf" srcId="{175F9A46-8ACE-4E68-AB74-759190A1061D}" destId="{DD57F1E8-05B0-4ECF-B7B0-1FA73C72CED9}" srcOrd="0" destOrd="0" presId="urn:microsoft.com/office/officeart/2005/8/layout/radial1"/>
    <dgm:cxn modelId="{9361A6AD-7018-4809-B5AE-E6307E1A43B2}" type="presParOf" srcId="{F60F25C7-E5B7-445A-ABD0-B6A129AF4584}" destId="{44A2DC22-9172-4B27-B0F9-F78C918B9117}" srcOrd="8" destOrd="0" presId="urn:microsoft.com/office/officeart/2005/8/layout/radial1"/>
    <dgm:cxn modelId="{FF933B47-4897-45A0-B401-1B96E86515E3}" type="presParOf" srcId="{F60F25C7-E5B7-445A-ABD0-B6A129AF4584}" destId="{646739E6-9AB3-45D8-BB8F-9668B7C815B8}" srcOrd="9" destOrd="0" presId="urn:microsoft.com/office/officeart/2005/8/layout/radial1"/>
    <dgm:cxn modelId="{0F7D00B4-5ACE-4CF5-BFB0-58BACA65CE58}" type="presParOf" srcId="{646739E6-9AB3-45D8-BB8F-9668B7C815B8}" destId="{BFE7235C-9CB3-4CCE-9B91-3F8EE0538917}" srcOrd="0" destOrd="0" presId="urn:microsoft.com/office/officeart/2005/8/layout/radial1"/>
    <dgm:cxn modelId="{DFD31FB0-D5A4-45D6-8BB5-424231CA4EDB}" type="presParOf" srcId="{F60F25C7-E5B7-445A-ABD0-B6A129AF4584}" destId="{05BD9E27-2C8C-484E-AAA2-A4FAC4AC46B1}" srcOrd="10" destOrd="0" presId="urn:microsoft.com/office/officeart/2005/8/layout/radial1"/>
    <dgm:cxn modelId="{3395EF99-AB6A-448E-9FA7-484CD3E7D1B8}" type="presParOf" srcId="{F60F25C7-E5B7-445A-ABD0-B6A129AF4584}" destId="{358BAEC7-C3A5-49CE-9DB6-031CD4198579}" srcOrd="11" destOrd="0" presId="urn:microsoft.com/office/officeart/2005/8/layout/radial1"/>
    <dgm:cxn modelId="{F9E9218A-122C-417B-82F3-53F30ED59AE2}" type="presParOf" srcId="{358BAEC7-C3A5-49CE-9DB6-031CD4198579}" destId="{E8AFB89A-FA82-4F1F-8A87-F2244FB15BBF}" srcOrd="0" destOrd="0" presId="urn:microsoft.com/office/officeart/2005/8/layout/radial1"/>
    <dgm:cxn modelId="{085CD007-0EB0-492A-ADA5-282F20F387B0}" type="presParOf" srcId="{F60F25C7-E5B7-445A-ABD0-B6A129AF4584}" destId="{872F8F6C-7A70-423E-9A15-068EE563DE59}" srcOrd="12" destOrd="0" presId="urn:microsoft.com/office/officeart/2005/8/layout/radial1"/>
    <dgm:cxn modelId="{6177E3EC-E331-4A5E-A67D-B54309253A9C}" type="presParOf" srcId="{F60F25C7-E5B7-445A-ABD0-B6A129AF4584}" destId="{F818DB1E-554C-4553-831D-15D188080074}" srcOrd="13" destOrd="0" presId="urn:microsoft.com/office/officeart/2005/8/layout/radial1"/>
    <dgm:cxn modelId="{42C34C25-EC50-4406-94DA-C302BFAF7C65}" type="presParOf" srcId="{F818DB1E-554C-4553-831D-15D188080074}" destId="{D5550103-71F7-4D53-89D5-CB0957DF04B6}" srcOrd="0" destOrd="0" presId="urn:microsoft.com/office/officeart/2005/8/layout/radial1"/>
    <dgm:cxn modelId="{EDDCE1B7-EA75-44F2-80F5-39A5E2030F4F}" type="presParOf" srcId="{F60F25C7-E5B7-445A-ABD0-B6A129AF4584}" destId="{D953D6DA-7C3D-4646-B185-096699329517}" srcOrd="14" destOrd="0" presId="urn:microsoft.com/office/officeart/2005/8/layout/radial1"/>
    <dgm:cxn modelId="{79669F7C-42DC-4A1C-BE47-26F11EEE0336}" type="presParOf" srcId="{F60F25C7-E5B7-445A-ABD0-B6A129AF4584}" destId="{15857454-4AA8-42CC-A6B2-56815E22E09C}" srcOrd="15" destOrd="0" presId="urn:microsoft.com/office/officeart/2005/8/layout/radial1"/>
    <dgm:cxn modelId="{A2659562-98B1-4E58-9607-7FB2EAC16AFE}" type="presParOf" srcId="{15857454-4AA8-42CC-A6B2-56815E22E09C}" destId="{2853B221-6DA3-4B18-9F11-E0156BB81BC3}" srcOrd="0" destOrd="0" presId="urn:microsoft.com/office/officeart/2005/8/layout/radial1"/>
    <dgm:cxn modelId="{F8B1E95E-9B39-4B85-A40E-7FFE8DCC50AB}" type="presParOf" srcId="{F60F25C7-E5B7-445A-ABD0-B6A129AF4584}" destId="{492AA34B-8CCB-4F60-88F2-9CCBBC813831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DA623-54B0-4953-AC3A-CDFE7413346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54828"/>
            <a:ext cx="5388610" cy="440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EB8CB-F095-4C90-B664-FBBD414128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837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73577" y="4654828"/>
            <a:ext cx="5388610" cy="44098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6385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73577" y="4654828"/>
            <a:ext cx="5388610" cy="44098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5678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8:notes"/>
          <p:cNvSpPr txBox="1"/>
          <p:nvPr/>
        </p:nvSpPr>
        <p:spPr>
          <a:xfrm>
            <a:off x="2902603" y="14642243"/>
            <a:ext cx="2225235" cy="76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/>
          </a:p>
        </p:txBody>
      </p:sp>
      <p:sp>
        <p:nvSpPr>
          <p:cNvPr id="395" name="Google Shape;3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4538"/>
            <a:ext cx="4894263" cy="36718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96" name="Google Shape;396;p18:notes"/>
          <p:cNvSpPr txBox="1">
            <a:spLocks noGrp="1"/>
          </p:cNvSpPr>
          <p:nvPr>
            <p:ph type="body" idx="1"/>
          </p:nvPr>
        </p:nvSpPr>
        <p:spPr>
          <a:xfrm>
            <a:off x="673145" y="4654942"/>
            <a:ext cx="5388353" cy="44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16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8:notes"/>
          <p:cNvSpPr txBox="1"/>
          <p:nvPr/>
        </p:nvSpPr>
        <p:spPr>
          <a:xfrm>
            <a:off x="2902603" y="14642243"/>
            <a:ext cx="2225235" cy="76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/>
          </a:p>
        </p:txBody>
      </p:sp>
      <p:sp>
        <p:nvSpPr>
          <p:cNvPr id="395" name="Google Shape;3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4538"/>
            <a:ext cx="4894263" cy="36718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96" name="Google Shape;396;p18:notes"/>
          <p:cNvSpPr txBox="1">
            <a:spLocks noGrp="1"/>
          </p:cNvSpPr>
          <p:nvPr>
            <p:ph type="body" idx="1"/>
          </p:nvPr>
        </p:nvSpPr>
        <p:spPr>
          <a:xfrm>
            <a:off x="673145" y="4654942"/>
            <a:ext cx="5388353" cy="44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16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8:notes"/>
          <p:cNvSpPr txBox="1"/>
          <p:nvPr/>
        </p:nvSpPr>
        <p:spPr>
          <a:xfrm>
            <a:off x="2902603" y="14642243"/>
            <a:ext cx="2225235" cy="76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/>
          </a:p>
        </p:txBody>
      </p:sp>
      <p:sp>
        <p:nvSpPr>
          <p:cNvPr id="395" name="Google Shape;3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4538"/>
            <a:ext cx="4894263" cy="36718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96" name="Google Shape;396;p18:notes"/>
          <p:cNvSpPr txBox="1">
            <a:spLocks noGrp="1"/>
          </p:cNvSpPr>
          <p:nvPr>
            <p:ph type="body" idx="1"/>
          </p:nvPr>
        </p:nvSpPr>
        <p:spPr>
          <a:xfrm>
            <a:off x="673145" y="4654942"/>
            <a:ext cx="5388353" cy="44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16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EB8CB-F095-4C90-B664-FBBD414128E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014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388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30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15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0"/>
            <a:ext cx="7043208" cy="4616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  <a:prstGeom prst="rect">
            <a:avLst/>
          </a:prstGeo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02696246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217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144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68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302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918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7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49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9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alphaModFix amt="7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4AD79-E09D-455F-82C1-44BCAAAE3B4B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8E8E-EA8B-4B2B-BE33-8C3878ADF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03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20689"/>
            <a:ext cx="7918648" cy="1224135"/>
          </a:xfrm>
        </p:spPr>
        <p:txBody>
          <a:bodyPr>
            <a:no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09012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2"/>
                </a:solidFill>
              </a:rPr>
              <a:t>О ДЕЯТЕЛЬНОСТИ </a:t>
            </a:r>
            <a:br>
              <a:rPr lang="ru-RU" sz="4000" b="1" dirty="0">
                <a:solidFill>
                  <a:schemeClr val="tx2"/>
                </a:solidFill>
              </a:rPr>
            </a:br>
            <a:r>
              <a:rPr lang="ru-RU" sz="4000" b="1" dirty="0">
                <a:solidFill>
                  <a:schemeClr val="tx2"/>
                </a:solidFill>
              </a:rPr>
              <a:t>МЕТОДИЧЕСКОЙ СЛУЖБЫ </a:t>
            </a:r>
            <a:br>
              <a:rPr lang="ru-RU" sz="4000" b="1" dirty="0">
                <a:solidFill>
                  <a:schemeClr val="tx2"/>
                </a:solidFill>
              </a:rPr>
            </a:br>
            <a:r>
              <a:rPr lang="ru-RU" sz="4000" b="1" dirty="0">
                <a:solidFill>
                  <a:schemeClr val="tx2"/>
                </a:solidFill>
              </a:rPr>
              <a:t>НУРЛАТСКОГО МУНИЦИПАЛЬНОГО РАЙОНА РЕСПУБЛИКИ ТАТАРСТАН</a:t>
            </a:r>
            <a:br>
              <a:rPr lang="ru-RU" sz="4000" b="1" dirty="0">
                <a:solidFill>
                  <a:schemeClr val="tx2"/>
                </a:solidFill>
              </a:rPr>
            </a:br>
            <a:r>
              <a:rPr lang="ru-RU" sz="4000" b="1" dirty="0" smtClean="0">
                <a:solidFill>
                  <a:schemeClr val="tx2"/>
                </a:solidFill>
              </a:rPr>
              <a:t>В 2019/20 УЧЕБНОМ ГОДУ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22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899592" y="188640"/>
            <a:ext cx="7415298" cy="6480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0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ОБЕСПЕЧЕНИЕ ПРОФЕССИОНАЛЬНОГО РОСТА ПЕДАГОГОВ</a:t>
            </a:r>
            <a:br>
              <a:rPr lang="ru-RU" sz="20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endParaRPr sz="2000" b="1" dirty="0">
              <a:ln w="12700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179512" y="3429000"/>
            <a:ext cx="8964488" cy="12624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dirty="0" smtClean="0"/>
              <a:t>Являются частью единой муниципальной системы, </a:t>
            </a:r>
            <a:r>
              <a:rPr lang="ru-RU" sz="2000" dirty="0"/>
              <a:t>направленной на </a:t>
            </a:r>
            <a:r>
              <a:rPr lang="ru-RU" sz="2000" dirty="0" smtClean="0"/>
              <a:t>повышение эффективности деятельности ОО;</a:t>
            </a:r>
            <a:endParaRPr lang="ru-RU" sz="2000" dirty="0"/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dirty="0" smtClean="0"/>
              <a:t>Исходят из мониторинга актуальных проблем в профессиональном развитии педагогов; </a:t>
            </a:r>
            <a:endParaRPr lang="ru-RU" sz="2000" dirty="0"/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dirty="0" smtClean="0"/>
              <a:t>Являются инновационными в контексте требований новых нормативных документов сферы образования;</a:t>
            </a:r>
            <a:endParaRPr lang="ru-RU" sz="2000" dirty="0"/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dirty="0" smtClean="0"/>
              <a:t>Носят практико-ориентированный характер, нацелены на обеспечение роста управленческого и профессионального мастерства, заключаются в дифференцированной поддержке и развитии профессиональных компетенций педагогов;  </a:t>
            </a:r>
            <a:endParaRPr lang="ru-RU" sz="2000" dirty="0"/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000" dirty="0" smtClean="0"/>
              <a:t>Создают условия для передачи лучших управленческих и педагогических практик для повышения эффективности методической деятельности образовательных организаций.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683567" y="764704"/>
            <a:ext cx="77164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smtClean="0">
                <a:ln w="12700" cmpd="sng">
                  <a:solidFill>
                    <a:srgbClr val="4BACC6">
                      <a:lumMod val="50000"/>
                    </a:srgbClr>
                  </a:solidFill>
                  <a:prstDash val="solid"/>
                </a:ln>
                <a:solidFill>
                  <a:srgbClr val="4BACC6">
                    <a:lumMod val="50000"/>
                  </a:srgbClr>
                </a:solidFill>
                <a:sym typeface="Roboto Condensed Light"/>
              </a:rPr>
              <a:t>              Муниципальные</a:t>
            </a:r>
            <a:r>
              <a:rPr lang="ru-RU" sz="32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  <a:r>
              <a:rPr lang="ru-RU" sz="3200" b="1" dirty="0" smtClean="0">
                <a:ln w="12700" cmpd="sng">
                  <a:solidFill>
                    <a:srgbClr val="4BACC6">
                      <a:lumMod val="50000"/>
                    </a:srgbClr>
                  </a:solidFill>
                  <a:prstDash val="solid"/>
                </a:ln>
                <a:solidFill>
                  <a:srgbClr val="4BACC6">
                    <a:lumMod val="50000"/>
                  </a:srgbClr>
                </a:solidFill>
                <a:sym typeface="Roboto Condensed Light"/>
              </a:rPr>
              <a:t>проекты </a:t>
            </a:r>
            <a:endParaRPr lang="ru-RU" sz="3200" b="1" dirty="0">
              <a:ln w="12700" cmpd="sng">
                <a:solidFill>
                  <a:srgbClr val="4BACC6">
                    <a:lumMod val="50000"/>
                  </a:srgbClr>
                </a:solidFill>
                <a:prstDash val="solid"/>
              </a:ln>
              <a:solidFill>
                <a:srgbClr val="4BACC6">
                  <a:lumMod val="50000"/>
                </a:srgbClr>
              </a:solidFill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424167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2372" y="260648"/>
            <a:ext cx="8219255" cy="79208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проекты методистов </a:t>
            </a:r>
            <a:endParaRPr lang="ru-RU" sz="3600" b="1" dirty="0">
              <a:ln w="12700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785047"/>
              </p:ext>
            </p:extLst>
          </p:nvPr>
        </p:nvGraphicFramePr>
        <p:xfrm>
          <a:off x="179512" y="980727"/>
          <a:ext cx="8640960" cy="5590831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896544"/>
                <a:gridCol w="3744416"/>
              </a:tblGrid>
              <a:tr h="5040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«Школа успешного родителя» 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Заместитель начальника по учебно-методической работе Гафурова Г.Р.</a:t>
                      </a:r>
                      <a:endParaRPr lang="ru-RU" sz="1600" b="0" dirty="0"/>
                    </a:p>
                  </a:txBody>
                  <a:tcPr/>
                </a:tc>
              </a:tr>
              <a:tr h="11212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«Методическое руководство экологическим образованием в дошкольных образовательных организациях </a:t>
                      </a:r>
                      <a:r>
                        <a:rPr lang="ru-RU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Нурлатского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 района  Республики Татарстан»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</a:t>
                      </a:r>
                      <a:r>
                        <a:rPr lang="ru-RU" sz="1600" baseline="0" dirty="0" smtClean="0"/>
                        <a:t> по дошкольному образованию   Измайлова Г.В.</a:t>
                      </a:r>
                      <a:endParaRPr lang="ru-RU" sz="1600" dirty="0"/>
                    </a:p>
                  </a:txBody>
                  <a:tcPr/>
                </a:tc>
              </a:tr>
              <a:tr h="5724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 «Малая академия наук. Шахматы в школе»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 по начальному образованию   Тарасова О.С.</a:t>
                      </a:r>
                      <a:endParaRPr lang="ru-RU" sz="1600" dirty="0"/>
                    </a:p>
                  </a:txBody>
                  <a:tcPr/>
                </a:tc>
              </a:tr>
              <a:tr h="68355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</a:t>
                      </a:r>
                      <a:r>
                        <a:rPr lang="ru-RU" sz="1600" b="0" dirty="0" smtClean="0"/>
                        <a:t>«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Повышение уровня профессионализма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учителей математики»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 по учебным дисциплинам  </a:t>
                      </a:r>
                      <a:r>
                        <a:rPr lang="ru-RU" sz="1600" dirty="0" err="1" smtClean="0"/>
                        <a:t>Гизатуллина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baseline="0" dirty="0" smtClean="0"/>
                        <a:t>Н.В.</a:t>
                      </a:r>
                      <a:endParaRPr lang="ru-RU" sz="1600" dirty="0"/>
                    </a:p>
                  </a:txBody>
                  <a:tcPr/>
                </a:tc>
              </a:tr>
              <a:tr h="8135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/>
                        <a:t> «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Профессиональный рост педагога через  наставничество» 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</a:t>
                      </a:r>
                      <a:r>
                        <a:rPr lang="ru-RU" sz="1600" baseline="0" dirty="0" smtClean="0"/>
                        <a:t> по кадровой работе и аттестации педагогических работников   </a:t>
                      </a:r>
                      <a:r>
                        <a:rPr lang="ru-RU" sz="1600" baseline="0" dirty="0" err="1" smtClean="0"/>
                        <a:t>Еремеева</a:t>
                      </a:r>
                      <a:r>
                        <a:rPr lang="ru-RU" sz="1600" baseline="0" dirty="0" smtClean="0"/>
                        <a:t> Г.В.</a:t>
                      </a:r>
                      <a:endParaRPr lang="ru-RU" sz="1600" dirty="0"/>
                    </a:p>
                  </a:txBody>
                  <a:tcPr/>
                </a:tc>
              </a:tr>
              <a:tr h="57249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«Наставничество как форма повышения профессионального роста молодых педагогов»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Старший методист   </a:t>
                      </a:r>
                      <a:r>
                        <a:rPr lang="ru-RU" sz="1600" dirty="0" err="1" smtClean="0"/>
                        <a:t>Хамидуллина</a:t>
                      </a:r>
                      <a:r>
                        <a:rPr lang="ru-RU" sz="1600" dirty="0" smtClean="0"/>
                        <a:t> Н.Н.</a:t>
                      </a:r>
                      <a:endParaRPr lang="ru-RU" sz="1600" dirty="0"/>
                    </a:p>
                  </a:txBody>
                  <a:tcPr/>
                </a:tc>
              </a:tr>
              <a:tr h="57249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«Повышение профессиональной компетентности учителей родного(татарского) языка 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 по национальному образованию  </a:t>
                      </a:r>
                      <a:r>
                        <a:rPr lang="ru-RU" sz="1600" dirty="0" err="1" smtClean="0"/>
                        <a:t>Ярмухаметова</a:t>
                      </a:r>
                      <a:r>
                        <a:rPr lang="ru-RU" sz="1600" dirty="0" smtClean="0"/>
                        <a:t> Ф.М.</a:t>
                      </a:r>
                      <a:endParaRPr lang="ru-RU" sz="1600" dirty="0"/>
                    </a:p>
                  </a:txBody>
                  <a:tcPr/>
                </a:tc>
              </a:tr>
              <a:tr h="5724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«Сервисы </a:t>
                      </a:r>
                      <a:r>
                        <a:rPr lang="en-US" sz="1600" dirty="0" smtClean="0"/>
                        <a:t>G</a:t>
                      </a:r>
                      <a:r>
                        <a:rPr lang="ru-RU" sz="1600" dirty="0" err="1" smtClean="0"/>
                        <a:t>oogle</a:t>
                      </a:r>
                      <a:r>
                        <a:rPr lang="ru-RU" sz="1600" dirty="0" smtClean="0"/>
                        <a:t> как инструмент профессионального саморазвития педагога»   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 по ИКТ   </a:t>
                      </a:r>
                      <a:r>
                        <a:rPr lang="ru-RU" sz="1600" dirty="0" err="1" smtClean="0"/>
                        <a:t>Шамсуарова</a:t>
                      </a:r>
                      <a:r>
                        <a:rPr lang="ru-RU" sz="1600" dirty="0" smtClean="0"/>
                        <a:t> И.М.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24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354162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Реализация </a:t>
            </a:r>
            <a:r>
              <a:rPr lang="ru-RU" sz="2800" b="1" dirty="0"/>
              <a:t>проектов учителей- победителей конкурса  грантов по профессиональной поддержке как ресурс методической </a:t>
            </a:r>
            <a:r>
              <a:rPr lang="ru-RU" sz="2800" b="1" dirty="0" smtClean="0"/>
              <a:t>службы 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080588"/>
              </p:ext>
            </p:extLst>
          </p:nvPr>
        </p:nvGraphicFramePr>
        <p:xfrm>
          <a:off x="3491880" y="1916831"/>
          <a:ext cx="5112567" cy="4331645"/>
        </p:xfrm>
        <a:graphic>
          <a:graphicData uri="http://schemas.openxmlformats.org/drawingml/2006/table">
            <a:tbl>
              <a:tblPr firstRow="1" firstCol="1" bandRow="1"/>
              <a:tblGrid>
                <a:gridCol w="480772"/>
                <a:gridCol w="2104498"/>
                <a:gridCol w="2527297"/>
              </a:tblGrid>
              <a:tr h="764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Номинация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учителей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Старший учитель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Учитель- мастер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3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Учитель – наставник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1" descr="ap_logo_colour_fla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955228"/>
            <a:ext cx="2520280" cy="538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817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2"/>
          <p:cNvSpPr txBox="1"/>
          <p:nvPr/>
        </p:nvSpPr>
        <p:spPr>
          <a:xfrm>
            <a:off x="1595691" y="476672"/>
            <a:ext cx="5928637" cy="539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63" tIns="23275" rIns="46563" bIns="23275" anchor="t" anchorCtr="0">
            <a:spAutoFit/>
          </a:bodyPr>
          <a:lstStyle/>
          <a:p>
            <a:pPr algn="ctr">
              <a:buClr>
                <a:srgbClr val="000000"/>
              </a:buClr>
              <a:buSzPts val="5400"/>
            </a:pPr>
            <a:r>
              <a:rPr lang="en-US" sz="3200" b="1" dirty="0">
                <a:solidFill>
                  <a:srgbClr val="000000"/>
                </a:solidFill>
                <a:sym typeface="Arial"/>
              </a:rPr>
              <a:t>ЛУЧШАЯ </a:t>
            </a:r>
            <a:r>
              <a:rPr lang="en-US" sz="3200" b="1" dirty="0" smtClean="0">
                <a:solidFill>
                  <a:srgbClr val="000000"/>
                </a:solidFill>
                <a:sym typeface="Arial"/>
              </a:rPr>
              <a:t>ПРАКТИКА</a:t>
            </a:r>
            <a:r>
              <a:rPr lang="ru-RU" sz="3200" b="1" dirty="0" smtClean="0">
                <a:solidFill>
                  <a:srgbClr val="000000"/>
                </a:solidFill>
                <a:sym typeface="Arial"/>
              </a:rPr>
              <a:t> УО</a:t>
            </a:r>
            <a:endParaRPr sz="3200" b="1" dirty="0"/>
          </a:p>
        </p:txBody>
      </p:sp>
      <p:sp>
        <p:nvSpPr>
          <p:cNvPr id="402" name="Google Shape;402;p42"/>
          <p:cNvSpPr txBox="1"/>
          <p:nvPr/>
        </p:nvSpPr>
        <p:spPr>
          <a:xfrm>
            <a:off x="3419872" y="1484784"/>
            <a:ext cx="5434942" cy="152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63" tIns="23275" rIns="46563" bIns="23275" anchor="t" anchorCtr="0">
            <a:spAutoFit/>
          </a:bodyPr>
          <a:lstStyle/>
          <a:p>
            <a:pPr lvl="0" algn="ctr">
              <a:buClr>
                <a:schemeClr val="dk1"/>
              </a:buClr>
              <a:buSzPts val="4800"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Проект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МАДОУ «Детский сад№5 «</a:t>
            </a:r>
            <a:r>
              <a:rPr lang="ru-RU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Камыр</a:t>
            </a:r>
            <a:r>
              <a:rPr lang="ru-RU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-Батыр»  </a:t>
            </a:r>
            <a:r>
              <a:rPr lang="ru-RU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г.Нурлат</a:t>
            </a:r>
            <a:r>
              <a:rPr lang="ru-RU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«</a:t>
            </a:r>
            <a:r>
              <a:rPr lang="ru-RU" sz="2400" dirty="0"/>
              <a:t>Консультационный </a:t>
            </a:r>
            <a:r>
              <a:rPr lang="ru-RU" sz="2400" dirty="0" err="1"/>
              <a:t>Коворкинг</a:t>
            </a:r>
            <a:r>
              <a:rPr lang="ru-RU" sz="2400" dirty="0"/>
              <a:t>-Центр   «Мы вместе. Без </a:t>
            </a:r>
            <a:r>
              <a:rPr lang="ru-RU" sz="2400" dirty="0" err="1"/>
              <a:t>берг</a:t>
            </a:r>
            <a:r>
              <a:rPr lang="tt-RU" sz="2400" dirty="0"/>
              <a:t>ә</a:t>
            </a:r>
            <a:r>
              <a:rPr lang="ru-RU" sz="2400" dirty="0"/>
              <a:t>»  </a:t>
            </a:r>
            <a:r>
              <a:rPr lang="ru-RU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78819" y="6342992"/>
            <a:ext cx="565181" cy="360055"/>
          </a:xfrm>
          <a:prstGeom prst="rect">
            <a:avLst/>
          </a:prstGeom>
          <a:solidFill>
            <a:srgbClr val="5B5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570" tIns="23285" rIns="46570" bIns="23285"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17</a:t>
            </a:r>
          </a:p>
        </p:txBody>
      </p:sp>
      <p:pic>
        <p:nvPicPr>
          <p:cNvPr id="13" name="Рисунок 12" descr="C:\Users\imc\Downloads\IMG-20200303-WA0023 (2)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736" y="3502060"/>
            <a:ext cx="2823512" cy="2937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imc\Downloads\IMG-20200303-WA0024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6462" y="3502060"/>
            <a:ext cx="2822357" cy="2937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32"/>
          <a:stretch/>
        </p:blipFill>
        <p:spPr>
          <a:xfrm>
            <a:off x="342907" y="1537400"/>
            <a:ext cx="2276320" cy="490250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6" name="Рисунок 15" descr="C:\Users\imc\Downloads\IMG-20200303-WA0023 (2)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736" y="3502060"/>
            <a:ext cx="2892823" cy="3030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716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2"/>
          <p:cNvSpPr txBox="1"/>
          <p:nvPr/>
        </p:nvSpPr>
        <p:spPr>
          <a:xfrm>
            <a:off x="1721805" y="404665"/>
            <a:ext cx="5082443" cy="539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63" tIns="23275" rIns="46563" bIns="23275" anchor="t" anchorCtr="0">
            <a:spAutoFit/>
          </a:bodyPr>
          <a:lstStyle/>
          <a:p>
            <a:pPr algn="ctr">
              <a:buClr>
                <a:srgbClr val="000000"/>
              </a:buClr>
              <a:buSzPts val="5400"/>
            </a:pPr>
            <a:r>
              <a:rPr lang="ru-RU" sz="3200" b="1" dirty="0">
                <a:solidFill>
                  <a:srgbClr val="000000"/>
                </a:solidFill>
                <a:sym typeface="Arial"/>
              </a:rPr>
              <a:t>ЛУЧШАЯ </a:t>
            </a:r>
            <a:r>
              <a:rPr lang="ru-RU" sz="3200" b="1" dirty="0" smtClean="0">
                <a:solidFill>
                  <a:srgbClr val="000000"/>
                </a:solidFill>
                <a:sym typeface="Arial"/>
              </a:rPr>
              <a:t>ПРАКТИКА УО</a:t>
            </a:r>
            <a:endParaRPr lang="ru-RU" sz="3200" b="1" dirty="0"/>
          </a:p>
        </p:txBody>
      </p:sp>
      <p:sp>
        <p:nvSpPr>
          <p:cNvPr id="402" name="Google Shape;402;p42"/>
          <p:cNvSpPr txBox="1"/>
          <p:nvPr/>
        </p:nvSpPr>
        <p:spPr>
          <a:xfrm>
            <a:off x="2779737" y="1537401"/>
            <a:ext cx="6075078" cy="11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63" tIns="23275" rIns="46563" bIns="23275" anchor="t" anchorCtr="0">
            <a:spAutoFit/>
          </a:bodyPr>
          <a:lstStyle/>
          <a:p>
            <a:pPr lvl="0" algn="ctr">
              <a:buClr>
                <a:schemeClr val="dk1"/>
              </a:buClr>
              <a:buSzPts val="4800"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Проект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МБДОУ «Детский сад №6 «Солнышко» </a:t>
            </a:r>
            <a:r>
              <a:rPr lang="ru-RU" dirty="0" smtClean="0"/>
              <a:t> </a:t>
            </a:r>
            <a:r>
              <a:rPr lang="ru-RU" sz="2400" dirty="0"/>
              <a:t>«</a:t>
            </a:r>
            <a:r>
              <a:rPr lang="ru-RU" sz="2400" dirty="0" err="1"/>
              <a:t>Мультстудия</a:t>
            </a:r>
            <a:r>
              <a:rPr lang="ru-RU" sz="2400" dirty="0"/>
              <a:t> для детей с ОВЗ»</a:t>
            </a:r>
            <a:endParaRPr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78819" y="6342992"/>
            <a:ext cx="565181" cy="360055"/>
          </a:xfrm>
          <a:prstGeom prst="rect">
            <a:avLst/>
          </a:prstGeom>
          <a:solidFill>
            <a:srgbClr val="5B5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570" tIns="23285" rIns="46570" bIns="23285"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17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943" y="1379440"/>
            <a:ext cx="2590533" cy="271598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5" name="Рисунок 14" descr="C:\Users\imc\AppData\Local\Temp\Rar$DIa0.270\G9B1hubHmrk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945" y="4445672"/>
            <a:ext cx="2673220" cy="2077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imc\Downloads\IMG-20200306-WA0014 (1)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7745" y="3181038"/>
            <a:ext cx="2706827" cy="3341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imc\Downloads\IMG-20200306-WA0015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0696" y="3181038"/>
            <a:ext cx="2630714" cy="3341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987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2"/>
          <p:cNvSpPr txBox="1"/>
          <p:nvPr/>
        </p:nvSpPr>
        <p:spPr>
          <a:xfrm>
            <a:off x="2051720" y="260649"/>
            <a:ext cx="4088763" cy="47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63" tIns="23275" rIns="46563" bIns="23275" anchor="t" anchorCtr="0">
            <a:spAutoFit/>
          </a:bodyPr>
          <a:lstStyle/>
          <a:p>
            <a:pPr algn="ctr">
              <a:buClr>
                <a:srgbClr val="000000"/>
              </a:buClr>
              <a:buSzPts val="5400"/>
            </a:pPr>
            <a:r>
              <a:rPr lang="en-US" sz="2800" b="1" dirty="0">
                <a:solidFill>
                  <a:srgbClr val="000000"/>
                </a:solidFill>
                <a:sym typeface="Arial"/>
              </a:rPr>
              <a:t>ЛУЧШАЯ </a:t>
            </a:r>
            <a:r>
              <a:rPr lang="en-US" sz="2800" b="1" dirty="0" smtClean="0">
                <a:solidFill>
                  <a:srgbClr val="000000"/>
                </a:solidFill>
                <a:sym typeface="Arial"/>
              </a:rPr>
              <a:t>ПРАКТИКА</a:t>
            </a:r>
            <a:r>
              <a:rPr lang="ru-RU" sz="2800" b="1" dirty="0" smtClean="0">
                <a:solidFill>
                  <a:srgbClr val="000000"/>
                </a:solidFill>
                <a:sym typeface="Arial"/>
              </a:rPr>
              <a:t> УО</a:t>
            </a:r>
            <a:endParaRPr sz="2800" b="1" dirty="0"/>
          </a:p>
        </p:txBody>
      </p:sp>
      <p:sp>
        <p:nvSpPr>
          <p:cNvPr id="402" name="Google Shape;402;p42"/>
          <p:cNvSpPr txBox="1"/>
          <p:nvPr/>
        </p:nvSpPr>
        <p:spPr>
          <a:xfrm>
            <a:off x="3059831" y="836712"/>
            <a:ext cx="5794983" cy="785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63" tIns="23275" rIns="46563" bIns="23275" anchor="t" anchorCtr="0">
            <a:spAutoFit/>
          </a:bodyPr>
          <a:lstStyle/>
          <a:p>
            <a:pPr lvl="0" algn="ctr">
              <a:buClr>
                <a:schemeClr val="dk1"/>
              </a:buClr>
              <a:buSzPts val="4800"/>
            </a:pPr>
            <a:r>
              <a:rPr lang="ru-RU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Республиканская инновационная площадка на базе МАОУ «СОШ №2» </a:t>
            </a:r>
            <a:endParaRPr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78819" y="6342992"/>
            <a:ext cx="565181" cy="360055"/>
          </a:xfrm>
          <a:prstGeom prst="rect">
            <a:avLst/>
          </a:prstGeom>
          <a:solidFill>
            <a:srgbClr val="5B5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570" tIns="23285" rIns="46570" bIns="23285"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17</a:t>
            </a:r>
          </a:p>
        </p:txBody>
      </p:sp>
      <p:pic>
        <p:nvPicPr>
          <p:cNvPr id="1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00" y="738542"/>
            <a:ext cx="3009069" cy="270515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92" y="3717032"/>
            <a:ext cx="3424124" cy="300753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3969" y="3861048"/>
            <a:ext cx="4464495" cy="33937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75856" y="1700808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59830" y="1556793"/>
            <a:ext cx="59046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«Формирование </a:t>
            </a:r>
            <a:r>
              <a:rPr lang="ru-RU" dirty="0" err="1"/>
              <a:t>метапредметных</a:t>
            </a:r>
            <a:r>
              <a:rPr lang="ru-RU" dirty="0"/>
              <a:t> универсальных учебных действий посредством активных методов обучения».   Разработана система заданий направленных на формирование у обучающихся познавательных </a:t>
            </a:r>
            <a:r>
              <a:rPr lang="ru-RU" dirty="0" err="1"/>
              <a:t>метапредметных</a:t>
            </a:r>
            <a:r>
              <a:rPr lang="ru-RU" dirty="0"/>
              <a:t> УУД. Проект имеет свой инновационный продукт: сборник заданий и обучающий видеофильм.   В проекте участвуют 3 школы, 14 учителей.</a:t>
            </a:r>
          </a:p>
        </p:txBody>
      </p:sp>
    </p:spTree>
    <p:extLst>
      <p:ext uri="{BB962C8B-B14F-4D97-AF65-F5344CB8AC3E}">
        <p14:creationId xmlns:p14="http://schemas.microsoft.com/office/powerpoint/2010/main" val="3552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76056" y="1409874"/>
            <a:ext cx="3895048" cy="432338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  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700" dirty="0" smtClean="0"/>
              <a:t>Призеры республиканского конкурса «Красивая школа»:</a:t>
            </a:r>
            <a:br>
              <a:rPr lang="ru-RU" sz="2700" dirty="0" smtClean="0"/>
            </a:br>
            <a:r>
              <a:rPr lang="ru-RU" sz="2700" dirty="0" smtClean="0"/>
              <a:t> МБОУ «</a:t>
            </a:r>
            <a:r>
              <a:rPr lang="ru-RU" sz="2800" b="1" dirty="0" smtClean="0">
                <a:solidFill>
                  <a:srgbClr val="000000"/>
                </a:solidFill>
                <a:sym typeface="Arial"/>
              </a:rPr>
              <a:t> </a:t>
            </a:r>
            <a:r>
              <a:rPr lang="ru-RU" sz="2700" dirty="0" smtClean="0"/>
              <a:t>Караульно-Горская </a:t>
            </a:r>
            <a:r>
              <a:rPr lang="ru-RU" sz="2700" dirty="0" err="1" smtClean="0"/>
              <a:t>оош</a:t>
            </a:r>
            <a:r>
              <a:rPr lang="ru-RU" sz="2700" dirty="0" smtClean="0"/>
              <a:t>» и МБДОУ №12 «Буратино»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3922888"/>
            <a:ext cx="12055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2533" y="332657"/>
            <a:ext cx="7921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   </a:t>
            </a:r>
            <a:endParaRPr lang="ru-RU" sz="3200" dirty="0"/>
          </a:p>
        </p:txBody>
      </p:sp>
      <p:pic>
        <p:nvPicPr>
          <p:cNvPr id="8" name="Рисунок 7" descr="C:\Users\NATALI\Desktop\заявки Учитель года\крас школа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839" y="1268760"/>
            <a:ext cx="3754130" cy="47978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453217" y="3244334"/>
            <a:ext cx="237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ts val="5400"/>
            </a:pPr>
            <a:r>
              <a:rPr lang="ru-RU" b="1" dirty="0" smtClean="0">
                <a:solidFill>
                  <a:srgbClr val="000000"/>
                </a:solidFill>
                <a:sym typeface="Arial"/>
              </a:rPr>
              <a:t>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76672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                 ЛУЧШАЯ ПРАКТИКА УО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4952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716015" y="207380"/>
            <a:ext cx="3489093" cy="250154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>
              <a:lnSpc>
                <a:spcPct val="90000"/>
              </a:lnSpc>
              <a:spcBef>
                <a:spcPct val="0"/>
              </a:spcBef>
            </a:pPr>
            <a:r>
              <a:rPr lang="ru-RU" sz="28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МАОУ</a:t>
            </a:r>
            <a:r>
              <a:rPr lang="ru-RU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«СОШ №3» </a:t>
            </a:r>
            <a:r>
              <a:rPr lang="ru-RU" sz="28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г.Нурлат</a:t>
            </a:r>
            <a:r>
              <a:rPr lang="ru-RU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 - </a:t>
            </a:r>
            <a:r>
              <a:rPr lang="ru-RU" sz="2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сетевая площадка </a:t>
            </a:r>
            <a:r>
              <a:rPr lang="ru-RU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«Тренинг- класс»  Университета талантов </a:t>
            </a:r>
          </a:p>
        </p:txBody>
      </p:sp>
      <p:pic>
        <p:nvPicPr>
          <p:cNvPr id="6" name="Рисунок 5" descr="C:\Users\Ekolog\Downloads\IMG-20190812-WA0009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844823"/>
            <a:ext cx="4078163" cy="4464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imc\Downloads\456267951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8336" y="2852936"/>
            <a:ext cx="4611506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95536" y="260649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Лучшая </a:t>
            </a:r>
          </a:p>
          <a:p>
            <a:r>
              <a:rPr lang="ru-RU" sz="3600" b="1" dirty="0" smtClean="0"/>
              <a:t>Практика УО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6358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116632"/>
            <a:ext cx="8363272" cy="1224136"/>
          </a:xfrm>
        </p:spPr>
        <p:txBody>
          <a:bodyPr>
            <a:normAutofit/>
          </a:bodyPr>
          <a:lstStyle/>
          <a:p>
            <a:r>
              <a:rPr lang="ru-RU" sz="16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ОБЕСПЕЧЕНИЕ ПРОФЕССИОНАЛЬНОГО РОСТА </a:t>
            </a:r>
            <a:r>
              <a:rPr lang="ru-RU" sz="16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ПЕДАГОГОВ</a:t>
            </a:r>
            <a:br>
              <a:rPr lang="ru-RU" sz="16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ОБЕСПЕЧЕНИЕ </a:t>
            </a:r>
            <a:r>
              <a:rPr lang="ru-RU" sz="24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 ВЗАИМОДЕЙСТВИЯ С УЧРЕЖДЕНИЯМИ ДОПОЛНИТЕЛЬНОГО ПРОФЕССИОНАЛЬНОГО ОБРАЗОВАНИЯ </a:t>
            </a:r>
            <a:endParaRPr lang="ru-RU" sz="2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738793"/>
              </p:ext>
            </p:extLst>
          </p:nvPr>
        </p:nvGraphicFramePr>
        <p:xfrm>
          <a:off x="251520" y="1412776"/>
          <a:ext cx="8496944" cy="5112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52287"/>
                <a:gridCol w="3744657"/>
              </a:tblGrid>
              <a:tr h="886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Организация и  проведение   в зонального   семинара- совещания по теме «Нурлат </a:t>
                      </a:r>
                      <a:r>
                        <a:rPr lang="ru-RU" sz="1600" dirty="0" err="1">
                          <a:effectLst/>
                        </a:rPr>
                        <a:t>районында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туган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телне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укыту</a:t>
                      </a:r>
                      <a:r>
                        <a:rPr lang="ru-RU" sz="1600" dirty="0">
                          <a:effectLst/>
                        </a:rPr>
                        <a:t>: </a:t>
                      </a:r>
                      <a:r>
                        <a:rPr lang="ru-RU" sz="1600" dirty="0" err="1">
                          <a:effectLst/>
                        </a:rPr>
                        <a:t>актуальлек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заманчалык</a:t>
                      </a:r>
                      <a:r>
                        <a:rPr lang="ru-RU" sz="1600" dirty="0">
                          <a:effectLst/>
                        </a:rPr>
                        <a:t>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МОиН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РТ на базе </a:t>
                      </a:r>
                      <a:r>
                        <a:rPr lang="ru-RU" sz="1600" dirty="0" err="1" smtClean="0">
                          <a:effectLst/>
                        </a:rPr>
                        <a:t>г.Нурлат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Результат: участие более 90 педагогов, диссеминация  педагогического опыта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1548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Организация и проведение   Межрегиональной НПК «Открытая инновационная педагогическая мастерская учителей физической культуры и ОБЖ по проектированию и реализации образовательного процесса в соответствии с ФГОС»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ГАОУ ДПО «ИРО» </a:t>
                      </a:r>
                      <a:r>
                        <a:rPr lang="ru-RU" sz="1600" dirty="0" smtClean="0">
                          <a:effectLst/>
                        </a:rPr>
                        <a:t>на базе </a:t>
                      </a:r>
                      <a:r>
                        <a:rPr lang="ru-RU" sz="1600" dirty="0" err="1" smtClean="0">
                          <a:effectLst/>
                        </a:rPr>
                        <a:t>г.Нурлат</a:t>
                      </a:r>
                      <a:r>
                        <a:rPr lang="ru-RU" sz="1600" dirty="0" smtClean="0">
                          <a:effectLst/>
                        </a:rPr>
                        <a:t>, </a:t>
                      </a:r>
                      <a:r>
                        <a:rPr lang="ru-RU" sz="1600" dirty="0">
                          <a:effectLst/>
                        </a:rPr>
                        <a:t>приняли участие  120 педагогов, результат:  диссеминация  педагогического опыта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14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Организация и проведение      практико- ориентированного семинара  с учителями начальных классов  по теме «Оценка метапредметных результатов обучающихся, в том числе жизненных компетенций детей с ОВЗ»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ГАОУ ДПО «ИРО»  на базе </a:t>
                      </a:r>
                      <a:r>
                        <a:rPr lang="ru-RU" sz="1600" dirty="0" err="1">
                          <a:effectLst/>
                        </a:rPr>
                        <a:t>г.Нурлат</a:t>
                      </a:r>
                      <a:r>
                        <a:rPr lang="ru-RU" sz="1600" dirty="0">
                          <a:effectLst/>
                        </a:rPr>
                        <a:t>, приняли участие 84 педагога, результат: получение новых знаний, диссеминация  педагогического опыта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  <a:tr h="1188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Содейстие</a:t>
                      </a:r>
                      <a:r>
                        <a:rPr lang="ru-RU" sz="1600" dirty="0">
                          <a:effectLst/>
                        </a:rPr>
                        <a:t> в организации  и  проведении стажировки педагогических работников Республики Саха на базе </a:t>
                      </a:r>
                      <a:r>
                        <a:rPr lang="ru-RU" sz="1600" dirty="0" err="1">
                          <a:effectLst/>
                        </a:rPr>
                        <a:t>г.Нурлат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ГАОУ ДПО «ИРО</a:t>
                      </a:r>
                      <a:r>
                        <a:rPr lang="ru-RU" sz="1600" dirty="0" smtClean="0">
                          <a:effectLst/>
                        </a:rPr>
                        <a:t>» на базе </a:t>
                      </a:r>
                      <a:r>
                        <a:rPr lang="ru-RU" sz="1600" dirty="0" err="1" smtClean="0">
                          <a:effectLst/>
                        </a:rPr>
                        <a:t>г.Нурлат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приняли участие 14 педагогов, результат: получение новых знаний, диссеминация  педагогического опыта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01" marR="575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6089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ОБЕСПЕЧЕНИЕ ПРОФЕССИОНАЛЬНОГО РОСТА ПЕДАГОГОВ</a:t>
            </a:r>
            <a:r>
              <a:rPr lang="ru-RU" sz="1800" b="1" dirty="0" smtClean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100" b="1" dirty="0" smtClean="0"/>
              <a:t>Методическое сопровождение профессиональных конкурсов</a:t>
            </a:r>
            <a:endParaRPr lang="ru-RU" sz="3100" b="1" dirty="0"/>
          </a:p>
        </p:txBody>
      </p:sp>
      <p:pic>
        <p:nvPicPr>
          <p:cNvPr id="1026" name="Picture 2" descr="C:\Users\imc\Downloads\IMG-20200130-WA003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577413"/>
            <a:ext cx="3744416" cy="499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mc\Downloads\IMG-20200121-WA001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3" y="3609021"/>
            <a:ext cx="3600399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577412"/>
            <a:ext cx="360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Организационно- методические совещания – </a:t>
            </a:r>
            <a:r>
              <a:rPr lang="ru-RU" dirty="0" smtClean="0"/>
              <a:t>2,</a:t>
            </a:r>
            <a:endParaRPr lang="ru-RU" dirty="0"/>
          </a:p>
          <a:p>
            <a:r>
              <a:rPr lang="ru-RU" dirty="0"/>
              <a:t>Организация школьного, кустового, муниципального </a:t>
            </a:r>
            <a:r>
              <a:rPr lang="ru-RU" dirty="0" smtClean="0"/>
              <a:t>этапа,</a:t>
            </a:r>
          </a:p>
          <a:p>
            <a:r>
              <a:rPr lang="ru-RU" dirty="0" smtClean="0"/>
              <a:t>Подготовка 2 учителей к региональному этапу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594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татарские костюмы дети"/>
          <p:cNvSpPr>
            <a:spLocks noChangeAspect="1" noChangeArrowheads="1"/>
          </p:cNvSpPr>
          <p:nvPr/>
        </p:nvSpPr>
        <p:spPr bwMode="auto">
          <a:xfrm>
            <a:off x="1190625" y="-136525"/>
            <a:ext cx="228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48968125"/>
              </p:ext>
            </p:extLst>
          </p:nvPr>
        </p:nvGraphicFramePr>
        <p:xfrm>
          <a:off x="179512" y="1124744"/>
          <a:ext cx="6792021" cy="254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168275"/>
            <a:ext cx="9144000" cy="424876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3500" b="1" spc="5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СТРУКТУРА СЕТИ ОБРАЗОВАТЕЛЬНЫХ УЧРЕЖДЕНИЙ 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351524231"/>
              </p:ext>
            </p:extLst>
          </p:nvPr>
        </p:nvGraphicFramePr>
        <p:xfrm>
          <a:off x="161158" y="3769860"/>
          <a:ext cx="6810375" cy="2972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726115" y="1966679"/>
            <a:ext cx="258417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900" b="1" dirty="0" smtClean="0">
                <a:solidFill>
                  <a:srgbClr val="C00000"/>
                </a:solidFill>
              </a:rPr>
              <a:t>        </a:t>
            </a:r>
            <a:endParaRPr lang="ru-RU" sz="29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28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Реализация мероприятий </a:t>
            </a:r>
            <a:r>
              <a:rPr lang="ru-RU" sz="32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sz="32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32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 Дорожной карты по подготовке к ГИА</a:t>
            </a:r>
            <a:endParaRPr lang="ru-RU" sz="32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Lucida Sans Unicode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0141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</a:rPr>
              <a:t>Анализ результатов всех предметов ГИА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</a:rPr>
              <a:t>Совещания предметных РМО, руководителей ОО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</a:rPr>
              <a:t>Тренировочные ЕГЭ,ОГЭ по всем предметам и анализ результатов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</a:rPr>
              <a:t>Определены ППЭ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</a:rPr>
              <a:t>Сформирована база данных участников ГИА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</a:rPr>
              <a:t>Определен список персонала ППЭ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</a:rPr>
              <a:t>Проведены классные и родительские собрания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rgbClr val="002060"/>
                </a:solidFill>
              </a:rPr>
              <a:t>Информация о ГИА размещаются на стендах и сайтах  ОО</a:t>
            </a:r>
          </a:p>
          <a:p>
            <a:endParaRPr lang="ru-RU" sz="3200" dirty="0">
              <a:solidFill>
                <a:srgbClr val="002060"/>
              </a:solidFill>
            </a:endParaRPr>
          </a:p>
          <a:p>
            <a:endParaRPr lang="ru-RU" sz="3200" dirty="0">
              <a:solidFill>
                <a:srgbClr val="002060"/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780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ОЛИМПИАДНОЕ ДВИЖЕНИЕ </a:t>
            </a:r>
            <a:endParaRPr lang="ru-RU" sz="24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847258"/>
              </p:ext>
            </p:extLst>
          </p:nvPr>
        </p:nvGraphicFramePr>
        <p:xfrm>
          <a:off x="179512" y="1052736"/>
          <a:ext cx="8387315" cy="186555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855017"/>
                <a:gridCol w="1275828"/>
                <a:gridCol w="1256470"/>
              </a:tblGrid>
              <a:tr h="2992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Олимпиады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2019год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2020год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26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Республиканский этап Всероссийских и заключительный этап Республиканских </a:t>
                      </a: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олимпиад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32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27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</a:tr>
              <a:tr h="299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Республиканская </a:t>
                      </a: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олимпиада «Путь к </a:t>
                      </a: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Олимпу</a:t>
                      </a: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13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14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</a:tr>
              <a:tr h="299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ИТОГО</a:t>
                      </a: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45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41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01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Заключительный этап ВОШ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0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48677" y="3244334"/>
            <a:ext cx="7246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Методическое сопровождение работы с одаренными детьми</a:t>
            </a:r>
            <a:endParaRPr lang="ru-RU" b="1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068960"/>
            <a:ext cx="8136904" cy="2721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endParaRPr lang="ru-RU" kern="0" dirty="0" smtClean="0"/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endParaRPr lang="ru-RU" kern="0" dirty="0"/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endParaRPr lang="ru-RU" kern="0" dirty="0" smtClean="0"/>
          </a:p>
          <a:p>
            <a:pPr marL="342900" indent="-342900">
              <a:lnSpc>
                <a:spcPts val="1500"/>
              </a:lnSpc>
              <a:spcAft>
                <a:spcPts val="1000"/>
              </a:spcAft>
              <a:buAutoNum type="arabicPeriod"/>
            </a:pPr>
            <a:r>
              <a:rPr lang="ru-RU" kern="0" dirty="0" smtClean="0"/>
              <a:t>Организация массового участия учащихся в олимпиадах и НПК, </a:t>
            </a:r>
          </a:p>
          <a:p>
            <a:pPr marL="342900" indent="-342900">
              <a:lnSpc>
                <a:spcPts val="1500"/>
              </a:lnSpc>
              <a:spcAft>
                <a:spcPts val="1000"/>
              </a:spcAft>
              <a:buAutoNum type="arabicPeriod"/>
            </a:pPr>
            <a:r>
              <a:rPr lang="ru-RU" kern="0" dirty="0" smtClean="0"/>
              <a:t>Разработка  </a:t>
            </a:r>
            <a:r>
              <a:rPr lang="ru-RU" kern="0" dirty="0"/>
              <a:t>авторских программ учителями </a:t>
            </a:r>
            <a:r>
              <a:rPr lang="ru-RU" kern="0" dirty="0" smtClean="0"/>
              <a:t>– предметниками по подготовке к олимпиадам,</a:t>
            </a:r>
          </a:p>
          <a:p>
            <a:pPr marL="342900" indent="-342900">
              <a:lnSpc>
                <a:spcPts val="1500"/>
              </a:lnSpc>
              <a:spcAft>
                <a:spcPts val="1000"/>
              </a:spcAft>
              <a:buAutoNum type="arabicPeriod"/>
            </a:pPr>
            <a:r>
              <a:rPr lang="ru-RU" kern="0" dirty="0" smtClean="0"/>
              <a:t>Реализация грантов учителей,</a:t>
            </a:r>
            <a:endParaRPr lang="ru-RU" kern="0" dirty="0"/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kern="0" dirty="0" smtClean="0"/>
              <a:t> 4.  Профильные </a:t>
            </a:r>
            <a:r>
              <a:rPr lang="ru-RU" kern="0" dirty="0"/>
              <a:t>смены и </a:t>
            </a:r>
            <a:r>
              <a:rPr lang="ru-RU" kern="0" dirty="0" smtClean="0"/>
              <a:t>УТС,</a:t>
            </a:r>
            <a:endParaRPr lang="ru-RU" kern="0" dirty="0"/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kern="0" dirty="0" smtClean="0"/>
              <a:t> 5.  </a:t>
            </a:r>
            <a:r>
              <a:rPr lang="ru-RU" kern="0" dirty="0"/>
              <a:t>С</a:t>
            </a:r>
            <a:r>
              <a:rPr lang="ru-RU" kern="0" dirty="0" smtClean="0"/>
              <a:t>оциальное партнерство.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663316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2211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Обеспечение взаимодействия с социальными партнерами</a:t>
            </a:r>
            <a:endParaRPr lang="ru-RU" sz="32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854085"/>
              </p:ext>
            </p:extLst>
          </p:nvPr>
        </p:nvGraphicFramePr>
        <p:xfrm>
          <a:off x="179512" y="1268760"/>
          <a:ext cx="8604448" cy="5391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2955"/>
                <a:gridCol w="4881493"/>
              </a:tblGrid>
              <a:tr h="474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Сотрудничество с  Благотворительным фондом  ПАО «Татнефть» с 2007 года</a:t>
                      </a:r>
                      <a:r>
                        <a:rPr lang="ru-RU" sz="1600" dirty="0" smtClean="0">
                          <a:effectLst/>
                        </a:rPr>
                        <a:t>.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Направление: поддержка одаренных детей и педагогов. 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</a:tr>
              <a:tr h="807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Реализация муниципального проекта «Школа успешного родителя»  2018-2020гг</a:t>
                      </a:r>
                      <a:r>
                        <a:rPr lang="ru-RU" sz="1600" dirty="0" smtClean="0">
                          <a:effectLst/>
                        </a:rPr>
                        <a:t>. 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Направление: работа с родителями, цель проекта – просвещение родительского сообщества в вопросах государственной политики в сфере образования. 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</a:tr>
              <a:tr h="719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КНИТУ (Казанский научно- исследовательский технический университет</a:t>
                      </a:r>
                      <a:r>
                        <a:rPr lang="ru-RU" sz="1600" dirty="0" smtClean="0">
                          <a:effectLst/>
                        </a:rPr>
                        <a:t>)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Направление: работа с одаренными детьми, работа с педагогами естественно-научной направленности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</a:tr>
              <a:tr h="963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Приволжский межрегиональный центр повышения квалификации и профессиональной переподготовки работников образования ФГАОУ ВПО КФУ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Направление: повышение квалификации педагогов в рамках  реализации федеральных грантов и программ, 2019,2020г.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</a:tr>
              <a:tr h="719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Государственное казенное учреждение «Центр занятости населения </a:t>
                      </a:r>
                      <a:r>
                        <a:rPr lang="ru-RU" sz="1600" dirty="0" err="1">
                          <a:effectLst/>
                        </a:rPr>
                        <a:t>г.Нурлат</a:t>
                      </a:r>
                      <a:r>
                        <a:rPr lang="ru-RU" sz="1600" dirty="0">
                          <a:effectLst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Направление: </a:t>
                      </a:r>
                      <a:r>
                        <a:rPr lang="ru-RU" sz="1600" dirty="0" err="1">
                          <a:effectLst/>
                        </a:rPr>
                        <a:t>профориентационная</a:t>
                      </a:r>
                      <a:r>
                        <a:rPr lang="ru-RU" sz="1600" dirty="0">
                          <a:effectLst/>
                        </a:rPr>
                        <a:t> работа с учащимися.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</a:tr>
              <a:tr h="9388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Районная газета «Дружба»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Направление:  реализация проекта «Классная школа», освещение в   газете тем, касающихся дошкольного и   общего образования, 2019, 2020 гг.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195" marR="49195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47900" y="15986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72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2211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Аттестация педагогических работников</a:t>
            </a:r>
            <a:endParaRPr lang="ru-RU" sz="2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630843"/>
              </p:ext>
            </p:extLst>
          </p:nvPr>
        </p:nvGraphicFramePr>
        <p:xfrm>
          <a:off x="467541" y="1628800"/>
          <a:ext cx="8136906" cy="3675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8765"/>
                <a:gridCol w="883772"/>
                <a:gridCol w="1209372"/>
                <a:gridCol w="1743148"/>
                <a:gridCol w="1731162"/>
                <a:gridCol w="1140687"/>
              </a:tblGrid>
              <a:tr h="17876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Учебный </a:t>
                      </a:r>
                      <a:r>
                        <a:rPr lang="ru-RU" sz="2000" dirty="0">
                          <a:effectLst/>
                        </a:rPr>
                        <a:t>год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Всего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Аттес-ны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кол./%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Высшая </a:t>
                      </a:r>
                      <a:r>
                        <a:rPr lang="ru-RU" sz="2000" dirty="0" err="1">
                          <a:effectLst/>
                        </a:rPr>
                        <a:t>кв.категория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кол./%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Первая </a:t>
                      </a:r>
                      <a:r>
                        <a:rPr lang="ru-RU" sz="2000" dirty="0" err="1">
                          <a:effectLst/>
                        </a:rPr>
                        <a:t>кв.категория</a:t>
                      </a:r>
                      <a:r>
                        <a:rPr lang="ru-RU" sz="2000" dirty="0">
                          <a:effectLst/>
                        </a:rPr>
                        <a:t> кол./%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Со стажем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до 3-х лет кол./%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83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2018/19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1084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787/72,6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133/12,3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654/60,3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20/3,8%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47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2019/20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1076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776/72,0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133/12,4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643/60,0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23/4,0%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7046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2372" y="260648"/>
            <a:ext cx="8219255" cy="792088"/>
          </a:xfrm>
        </p:spPr>
        <p:txBody>
          <a:bodyPr>
            <a:noAutofit/>
          </a:bodyPr>
          <a:lstStyle/>
          <a:p>
            <a:r>
              <a:rPr lang="ru-RU" sz="18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Составляющие проекта  «Профессиональный рост педагога в муниципальной образовательной системе</a:t>
            </a:r>
            <a:r>
              <a:rPr lang="ru-RU" sz="18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» на 2020/21 учебный год</a:t>
            </a:r>
            <a:endParaRPr lang="ru-RU" sz="1800" b="1" dirty="0">
              <a:ln w="12700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033366"/>
              </p:ext>
            </p:extLst>
          </p:nvPr>
        </p:nvGraphicFramePr>
        <p:xfrm>
          <a:off x="251520" y="1139026"/>
          <a:ext cx="8892480" cy="53644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544616"/>
                <a:gridCol w="3347864"/>
              </a:tblGrid>
              <a:tr h="4177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«Школы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эффективного роста» 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Заместитель начальника по учебно-методической работе</a:t>
                      </a:r>
                      <a:endParaRPr lang="ru-RU" sz="1600" b="0" dirty="0"/>
                    </a:p>
                  </a:txBody>
                  <a:tcPr/>
                </a:tc>
              </a:tr>
              <a:tr h="43139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«Руководство инновационной деятельностью базовых дошкольных образовательных организаций Нурлатского </a:t>
                      </a:r>
                      <a:r>
                        <a:rPr lang="ru-RU" sz="1600" dirty="0" err="1" smtClean="0"/>
                        <a:t>МР</a:t>
                      </a:r>
                      <a:r>
                        <a:rPr lang="ru-RU" sz="1600" dirty="0" smtClean="0"/>
                        <a:t>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</a:t>
                      </a:r>
                      <a:r>
                        <a:rPr lang="ru-RU" sz="1600" baseline="0" dirty="0" smtClean="0"/>
                        <a:t> по дошкольному образованию – Измайлова Г.В.</a:t>
                      </a:r>
                      <a:endParaRPr lang="ru-RU" sz="1600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«Формирование функциональной грамотности в начальной школе»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 по начальному образованию – Тарасова О.С.</a:t>
                      </a:r>
                      <a:endParaRPr lang="ru-RU" sz="1600" dirty="0"/>
                    </a:p>
                  </a:txBody>
                  <a:tcPr/>
                </a:tc>
              </a:tr>
              <a:tr h="7853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«Повышение компетентности молодых учителей и учителей   прошедших переквалификацию естественнонаучного цикла в области применения на уроках демонстрационного эксперимента»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 по учебным дисциплинам – </a:t>
                      </a:r>
                      <a:r>
                        <a:rPr lang="ru-RU" sz="1600" dirty="0" err="1" smtClean="0"/>
                        <a:t>Мингалимова</a:t>
                      </a:r>
                      <a:r>
                        <a:rPr lang="ru-RU" sz="1600" baseline="0" dirty="0" smtClean="0"/>
                        <a:t> Г.В.</a:t>
                      </a:r>
                      <a:endParaRPr lang="ru-RU" sz="1600" dirty="0"/>
                    </a:p>
                  </a:txBody>
                  <a:tcPr/>
                </a:tc>
              </a:tr>
              <a:tr h="3675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«Совершенствование методики обучения коммуникативных компетенций при обучении предмета “Английский язык”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</a:t>
                      </a:r>
                      <a:r>
                        <a:rPr lang="ru-RU" sz="1600" baseline="0" dirty="0" smtClean="0"/>
                        <a:t> по кадровой работе и аттестации педагогических работников – </a:t>
                      </a:r>
                      <a:r>
                        <a:rPr lang="ru-RU" sz="1600" baseline="0" dirty="0" err="1" smtClean="0"/>
                        <a:t>Еремеева</a:t>
                      </a:r>
                      <a:r>
                        <a:rPr lang="ru-RU" sz="1600" baseline="0" dirty="0" smtClean="0"/>
                        <a:t> Г.В.</a:t>
                      </a:r>
                      <a:endParaRPr lang="ru-RU" sz="1600" dirty="0"/>
                    </a:p>
                  </a:txBody>
                  <a:tcPr/>
                </a:tc>
              </a:tr>
              <a:tr h="3675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«Наставничество как форма повышения профессионального роста молодых педагогов»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Старший методист – </a:t>
                      </a:r>
                      <a:r>
                        <a:rPr lang="ru-RU" sz="1600" dirty="0" err="1" smtClean="0"/>
                        <a:t>Хамидуллина</a:t>
                      </a:r>
                      <a:r>
                        <a:rPr lang="ru-RU" sz="1600" dirty="0" smtClean="0"/>
                        <a:t> Н.Н.</a:t>
                      </a:r>
                      <a:endParaRPr lang="ru-RU" sz="1600" dirty="0"/>
                    </a:p>
                  </a:txBody>
                  <a:tcPr/>
                </a:tc>
              </a:tr>
              <a:tr h="3675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«Повышение профессиональной компетентности учителей родного(татарского) языка через сетевое взаимодействие»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 по национальному образованию – </a:t>
                      </a:r>
                      <a:r>
                        <a:rPr lang="ru-RU" sz="1600" dirty="0" err="1" smtClean="0"/>
                        <a:t>Ярмухаметова</a:t>
                      </a:r>
                      <a:r>
                        <a:rPr lang="ru-RU" sz="1600" dirty="0" smtClean="0"/>
                        <a:t> Ф.М.</a:t>
                      </a:r>
                      <a:endParaRPr lang="ru-RU" sz="1600" dirty="0"/>
                    </a:p>
                  </a:txBody>
                  <a:tcPr/>
                </a:tc>
              </a:tr>
              <a:tr h="3675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«Сервисы </a:t>
                      </a:r>
                      <a:r>
                        <a:rPr lang="en-US" sz="1600" dirty="0" smtClean="0"/>
                        <a:t>G</a:t>
                      </a:r>
                      <a:r>
                        <a:rPr lang="ru-RU" sz="1600" dirty="0" err="1" smtClean="0"/>
                        <a:t>oogle</a:t>
                      </a:r>
                      <a:r>
                        <a:rPr lang="ru-RU" sz="1600" dirty="0" smtClean="0"/>
                        <a:t> как инструмент профессионального саморазвития педагога»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Методист по ИКТ – </a:t>
                      </a:r>
                      <a:r>
                        <a:rPr lang="ru-RU" sz="1600" dirty="0" err="1" smtClean="0"/>
                        <a:t>Шамсуарова</a:t>
                      </a:r>
                      <a:r>
                        <a:rPr lang="ru-RU" sz="1600" dirty="0" smtClean="0"/>
                        <a:t> И.М.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902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89012560"/>
              </p:ext>
            </p:extLst>
          </p:nvPr>
        </p:nvGraphicFramePr>
        <p:xfrm>
          <a:off x="0" y="764704"/>
          <a:ext cx="9144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7504" y="116632"/>
            <a:ext cx="9036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Составляющие проекта  «Профессиональный рост педагога в муниципальной образовательной системе</a:t>
            </a:r>
            <a:r>
              <a:rPr lang="ru-RU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» на 2020/21 учебный год</a:t>
            </a:r>
            <a:r>
              <a:rPr lang="ru-RU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</a:br>
            <a:endParaRPr lang="ru-RU" b="1" dirty="0">
              <a:ln w="12700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555776" y="2204864"/>
            <a:ext cx="732449" cy="307824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288225" y="1916832"/>
            <a:ext cx="397975" cy="33662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555776" y="4365104"/>
            <a:ext cx="366224" cy="124337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630876" y="4365104"/>
            <a:ext cx="657349" cy="91800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148064" y="1916832"/>
            <a:ext cx="1380521" cy="32222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436096" y="1772816"/>
            <a:ext cx="1008112" cy="144016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547664" y="4725144"/>
            <a:ext cx="0" cy="2880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843808" y="6093296"/>
            <a:ext cx="36622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483768" y="1916832"/>
            <a:ext cx="1080120" cy="32222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948213" y="2060848"/>
            <a:ext cx="10142" cy="27632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292080" y="2276872"/>
            <a:ext cx="1236505" cy="7920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499992" y="2132856"/>
            <a:ext cx="0" cy="7200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427983" y="4293096"/>
            <a:ext cx="62674" cy="4313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2922000" y="1412776"/>
            <a:ext cx="4444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2483768" y="1700808"/>
            <a:ext cx="882649" cy="10081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23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9862" y="2428868"/>
            <a:ext cx="33218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10868" y="1"/>
            <a:ext cx="6375842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>
              <a:lnSpc>
                <a:spcPct val="90000"/>
              </a:lnSpc>
              <a:spcBef>
                <a:spcPct val="0"/>
              </a:spcBef>
            </a:pPr>
            <a:r>
              <a:rPr lang="ru-RU" sz="35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ДОШКОЛЬНОЕ ОБРАЗОВАНИЕ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0" t="15367" r="9517"/>
          <a:stretch/>
        </p:blipFill>
        <p:spPr bwMode="auto">
          <a:xfrm>
            <a:off x="1615766" y="4365104"/>
            <a:ext cx="1561574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69" y="417036"/>
            <a:ext cx="2818999" cy="2505778"/>
          </a:xfrm>
          <a:prstGeom prst="rect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1454" y="577082"/>
            <a:ext cx="2591568" cy="217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5973" y="3640016"/>
            <a:ext cx="3748201" cy="3217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7" descr="C:\Users\1\Desktop\Наташе\Дети-лего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87270" y="3516924"/>
            <a:ext cx="3404144" cy="3340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17866" y="874162"/>
            <a:ext cx="376184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29 дошкольных образовательных организаций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8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общеобразовательных школ, где имеются группы дошкольного возраста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581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814274" y="523433"/>
            <a:ext cx="6350014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3200" b="1" dirty="0" smtClean="0"/>
              <a:t>Качественный </a:t>
            </a:r>
            <a:br>
              <a:rPr lang="ru-RU" sz="3200" b="1" dirty="0" smtClean="0"/>
            </a:br>
            <a:r>
              <a:rPr lang="ru-RU" sz="3200" b="1" dirty="0" smtClean="0"/>
              <a:t>состав  </a:t>
            </a:r>
            <a:r>
              <a:rPr lang="ru-RU" sz="3200" b="1" dirty="0"/>
              <a:t>методистов</a:t>
            </a:r>
            <a:endParaRPr sz="3200" b="1" dirty="0"/>
          </a:p>
        </p:txBody>
      </p:sp>
      <p:graphicFrame>
        <p:nvGraphicFramePr>
          <p:cNvPr id="342" name="Shape 342"/>
          <p:cNvGraphicFramePr/>
          <p:nvPr>
            <p:extLst>
              <p:ext uri="{D42A27DB-BD31-4B8C-83A1-F6EECF244321}">
                <p14:modId xmlns:p14="http://schemas.microsoft.com/office/powerpoint/2010/main" val="308315347"/>
              </p:ext>
            </p:extLst>
          </p:nvPr>
        </p:nvGraphicFramePr>
        <p:xfrm>
          <a:off x="640176" y="2492896"/>
          <a:ext cx="7652340" cy="281575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913085"/>
                <a:gridCol w="1913085"/>
                <a:gridCol w="1913085"/>
                <a:gridCol w="1913085"/>
              </a:tblGrid>
              <a:tr h="140787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Всего </a:t>
                      </a:r>
                      <a:endParaRPr lang="ru-RU" sz="24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Высшая </a:t>
                      </a: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кв</a:t>
                      </a: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. категория</a:t>
                      </a: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Первая </a:t>
                      </a: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кв</a:t>
                      </a: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. категория</a:t>
                      </a: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err="1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Грантовики</a:t>
                      </a: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2019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года</a:t>
                      </a:r>
                      <a:endParaRPr lang="ru-RU" sz="24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407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11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4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 6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0799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Задачи муниципальной методической службы в 2019/20 учебном году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700808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1. Продолжить информационное, организационно- методическое сопровождение внедрения ФГОС СОО,</a:t>
            </a:r>
          </a:p>
          <a:p>
            <a:r>
              <a:rPr lang="ru-RU" sz="2400" dirty="0"/>
              <a:t> </a:t>
            </a:r>
          </a:p>
          <a:p>
            <a:r>
              <a:rPr lang="ru-RU" sz="2400" dirty="0"/>
              <a:t>2. Продолжить работу по развитию муниципальной системы оценки качества образования через эффективное использование результатов,</a:t>
            </a:r>
          </a:p>
          <a:p>
            <a:r>
              <a:rPr lang="ru-RU" sz="2400" dirty="0"/>
              <a:t> </a:t>
            </a:r>
          </a:p>
          <a:p>
            <a:r>
              <a:rPr lang="ru-RU" sz="2400" dirty="0"/>
              <a:t>3. Развивать профессиональную компетентность педагогов в соответствии с требованиями национальной системы учительского роста и профессиональных </a:t>
            </a:r>
            <a:r>
              <a:rPr lang="ru-RU" sz="2400" dirty="0" smtClean="0"/>
              <a:t>стандартов.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4473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/>
            </a:r>
            <a:b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Методическая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тема района 2017 - 2020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г.г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.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</a:b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556792"/>
            <a:ext cx="83529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0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«Профессиональный </a:t>
            </a:r>
            <a:r>
              <a:rPr lang="ru-RU" sz="2800" dirty="0">
                <a:solidFill>
                  <a:schemeClr val="tx2"/>
                </a:solidFill>
              </a:rPr>
              <a:t>рост педагогов </a:t>
            </a:r>
            <a:r>
              <a:rPr lang="ru-RU" sz="2800" dirty="0" smtClean="0">
                <a:solidFill>
                  <a:schemeClr val="tx2"/>
                </a:solidFill>
              </a:rPr>
              <a:t>– как   </a:t>
            </a:r>
            <a:r>
              <a:rPr lang="ru-RU" sz="2800" dirty="0">
                <a:solidFill>
                  <a:schemeClr val="tx2"/>
                </a:solidFill>
              </a:rPr>
              <a:t>ключевой фактор  в реализации  ФГОС и повышении качества </a:t>
            </a:r>
            <a:r>
              <a:rPr lang="ru-RU" sz="2800" dirty="0" smtClean="0">
                <a:solidFill>
                  <a:schemeClr val="tx2"/>
                </a:solidFill>
              </a:rPr>
              <a:t>образования»</a:t>
            </a:r>
            <a:endParaRPr lang="ru-RU" sz="2800" dirty="0">
              <a:solidFill>
                <a:schemeClr val="tx2"/>
              </a:solidFill>
            </a:endParaRPr>
          </a:p>
          <a:p>
            <a:pPr marL="3810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>
                <a:solidFill>
                  <a:schemeClr val="tx2"/>
                </a:solidFill>
                <a:highlight>
                  <a:srgbClr val="C7D3E6"/>
                </a:highlight>
                <a:sym typeface="Wingdings"/>
              </a:rPr>
              <a:t>ЦЕЛЕВОЙ ОРИЕНТИР</a:t>
            </a:r>
          </a:p>
          <a:p>
            <a:pPr marL="3810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dirty="0">
                <a:solidFill>
                  <a:schemeClr val="tx2"/>
                </a:solidFill>
                <a:sym typeface="Wingdings"/>
              </a:rPr>
              <a:t>Обеспечение устойчивой профессиональной готовности педагогических работников к реализации ФГОС через создание системы непрерывного профессионального развития</a:t>
            </a:r>
          </a:p>
          <a:p>
            <a:pPr marL="381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040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ОБЕСПЕЧЕНИЕ ПРОФЕССИОНАЛЬНОГО РОСТА ПЕДАГОГОВ</a:t>
            </a:r>
            <a:r>
              <a:rPr lang="ru-RU" sz="32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2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200" b="1" dirty="0" smtClean="0"/>
              <a:t>Реализация </a:t>
            </a:r>
            <a:r>
              <a:rPr lang="ru-RU" sz="3200" b="1" dirty="0"/>
              <a:t>методической темы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647267"/>
              </p:ext>
            </p:extLst>
          </p:nvPr>
        </p:nvGraphicFramePr>
        <p:xfrm>
          <a:off x="467544" y="1234708"/>
          <a:ext cx="8424936" cy="54489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2928"/>
                <a:gridCol w="3258709"/>
                <a:gridCol w="2953299"/>
              </a:tblGrid>
              <a:tr h="1957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блок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блок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блок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</a:tr>
              <a:tr h="2348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  Профессиональный рост педагогов через создание психолого-педагогических условий  внедрения современных образовательных технологий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   Профессиональный рост педагогов через освоение </a:t>
                      </a:r>
                      <a:r>
                        <a:rPr lang="ru-RU" sz="1600" dirty="0" err="1">
                          <a:effectLst/>
                          <a:latin typeface="+mj-lt"/>
                        </a:rPr>
                        <a:t>метапредметных</a:t>
                      </a:r>
                      <a:r>
                        <a:rPr lang="ru-RU" sz="1600" dirty="0">
                          <a:effectLst/>
                          <a:latin typeface="+mj-lt"/>
                        </a:rPr>
                        <a:t> технологий в образовательном процессе  – как одно из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требований ФГОС ОО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Профессиональный рост педагогов через использование современных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 образовательных  технологий -как средство повышения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качества результатов обучающихся ОО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 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</a:tr>
              <a:tr h="2609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</a:rPr>
                        <a:t>2018-2019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j-lt"/>
                        </a:rPr>
                        <a:t>2019-2020</a:t>
                      </a:r>
                      <a:endParaRPr lang="ru-RU" sz="16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j-lt"/>
                        </a:rPr>
                        <a:t>2019-2020</a:t>
                      </a:r>
                      <a:endParaRPr lang="ru-RU" sz="16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</a:tr>
              <a:tr h="2609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Результат- мониторинг достижений учащихся;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разработка методических рекомендаций   (по предметам)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indent="3460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Подготовка </a:t>
                      </a:r>
                      <a:r>
                        <a:rPr lang="ru-RU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методических рекомендаций по использованию </a:t>
                      </a:r>
                      <a:r>
                        <a:rPr lang="ru-RU" sz="1600" dirty="0" err="1">
                          <a:effectLst/>
                          <a:latin typeface="+mj-lt"/>
                          <a:ea typeface="Calibri"/>
                          <a:cs typeface="Times New Roman"/>
                        </a:rPr>
                        <a:t>метапредметных</a:t>
                      </a:r>
                      <a:r>
                        <a:rPr lang="ru-RU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 технологий в образовательном процессе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1910"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Выявление динамики учебных достижений и развития  учащихся в результате участия в ученических проектах;</a:t>
                      </a:r>
                    </a:p>
                    <a:p>
                      <a:pPr marL="41910"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методические разработки, рекомендации учителей по использованию метода;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83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ОБЕСПЕЧЕНИЕ ПРОФЕССИОНАЛЬНОГО РОСТА ПЕДАГОГОВ </a:t>
            </a:r>
            <a:br>
              <a:rPr lang="ru-RU" sz="18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600" b="1" dirty="0" smtClean="0"/>
              <a:t>муниципальные методические площадки</a:t>
            </a:r>
            <a:endParaRPr lang="ru-RU"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512435"/>
              </p:ext>
            </p:extLst>
          </p:nvPr>
        </p:nvGraphicFramePr>
        <p:xfrm>
          <a:off x="539552" y="1412774"/>
          <a:ext cx="7992887" cy="4730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/>
                <a:gridCol w="4896543"/>
              </a:tblGrid>
              <a:tr h="577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МАОУ «СОШ № 1» </a:t>
                      </a:r>
                      <a:r>
                        <a:rPr lang="ru-RU" sz="1800" dirty="0" err="1">
                          <a:effectLst/>
                        </a:rPr>
                        <a:t>г.Нурлат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Тема «</a:t>
                      </a:r>
                      <a:r>
                        <a:rPr lang="ru-RU" sz="1800" dirty="0" err="1">
                          <a:effectLst/>
                        </a:rPr>
                        <a:t>Межпредметная</a:t>
                      </a:r>
                      <a:r>
                        <a:rPr lang="ru-RU" sz="1800" dirty="0">
                          <a:effectLst/>
                        </a:rPr>
                        <a:t> интеграция наук в школьном образовании»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72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МАОУ «СОШ № 2» </a:t>
                      </a:r>
                      <a:r>
                        <a:rPr lang="ru-RU" sz="1800" dirty="0" err="1">
                          <a:effectLst/>
                        </a:rPr>
                        <a:t>г.Нурлат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Тема «Реализация интерактивных технологий в </a:t>
                      </a:r>
                      <a:r>
                        <a:rPr lang="ru-RU" sz="1800" dirty="0" smtClean="0">
                          <a:effectLst/>
                        </a:rPr>
                        <a:t>образовательном </a:t>
                      </a:r>
                      <a:r>
                        <a:rPr lang="ru-RU" sz="1800" dirty="0">
                          <a:effectLst/>
                        </a:rPr>
                        <a:t>процессе»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МАОУ «СОШ № 3» г.НУрлат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Тема  «Реализация  личностного  и профессионального  потенциала участников  образовательного  процесса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9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 МБОУ «Егоркинская СОШ»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Тема: «Развитие ключевых компетенций учащихся на основе использования современных педагогических технологий, методов активного обучения и воспитания»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74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«</a:t>
                      </a:r>
                      <a:r>
                        <a:rPr lang="ru-RU" sz="1800" dirty="0" err="1">
                          <a:effectLst/>
                        </a:rPr>
                        <a:t>Якушкинская</a:t>
                      </a:r>
                      <a:r>
                        <a:rPr lang="ru-RU" sz="1800" dirty="0">
                          <a:effectLst/>
                        </a:rPr>
                        <a:t> СОШ»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Тема: «Система мониторинга уровня </a:t>
                      </a:r>
                      <a:r>
                        <a:rPr lang="ru-RU" sz="1800" dirty="0" err="1">
                          <a:effectLst/>
                        </a:rPr>
                        <a:t>сформированности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метапредметного</a:t>
                      </a:r>
                      <a:r>
                        <a:rPr lang="ru-RU" sz="1800" dirty="0">
                          <a:effectLst/>
                        </a:rPr>
                        <a:t> результата обучающихся»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601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06090"/>
          </a:xfrm>
        </p:spPr>
        <p:txBody>
          <a:bodyPr>
            <a:noAutofit/>
          </a:bodyPr>
          <a:lstStyle/>
          <a:p>
            <a:r>
              <a:rPr lang="ru-RU" sz="1600" b="1" dirty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ОБЕСПЕЧЕНИЕ ПРОФЕССИОНАЛЬНОГО РОСТА ПЕДАГОГОВ</a:t>
            </a:r>
            <a:r>
              <a:rPr lang="ru-RU" sz="22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2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400" b="1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базовые дошкольные образовательные организации </a:t>
            </a:r>
            <a:endParaRPr lang="ru-RU" sz="2400" b="1" dirty="0">
              <a:ln w="12700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27289260"/>
              </p:ext>
            </p:extLst>
          </p:nvPr>
        </p:nvGraphicFramePr>
        <p:xfrm>
          <a:off x="1546506" y="1634848"/>
          <a:ext cx="6264696" cy="4367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Двойная стрелка вверх/вниз 4"/>
          <p:cNvSpPr/>
          <p:nvPr/>
        </p:nvSpPr>
        <p:spPr>
          <a:xfrm rot="18808787">
            <a:off x="3200532" y="2641510"/>
            <a:ext cx="396373" cy="931433"/>
          </a:xfrm>
          <a:prstGeom prst="upDownArrow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стрелка вверх/вниз 5"/>
          <p:cNvSpPr/>
          <p:nvPr/>
        </p:nvSpPr>
        <p:spPr>
          <a:xfrm rot="16200000">
            <a:off x="3029384" y="3539441"/>
            <a:ext cx="396373" cy="654158"/>
          </a:xfrm>
          <a:prstGeom prst="upDownArrow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войная стрелка вверх/вниз 6"/>
          <p:cNvSpPr/>
          <p:nvPr/>
        </p:nvSpPr>
        <p:spPr>
          <a:xfrm rot="3075371">
            <a:off x="5540015" y="2615526"/>
            <a:ext cx="396373" cy="931433"/>
          </a:xfrm>
          <a:prstGeom prst="upDownArrow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войная стрелка вверх/вниз 7"/>
          <p:cNvSpPr/>
          <p:nvPr/>
        </p:nvSpPr>
        <p:spPr>
          <a:xfrm rot="18808787">
            <a:off x="5525991" y="4206272"/>
            <a:ext cx="396373" cy="931433"/>
          </a:xfrm>
          <a:prstGeom prst="upDownArrow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войная стрелка вверх/вниз 8"/>
          <p:cNvSpPr/>
          <p:nvPr/>
        </p:nvSpPr>
        <p:spPr>
          <a:xfrm>
            <a:off x="4387424" y="2545966"/>
            <a:ext cx="396373" cy="709765"/>
          </a:xfrm>
          <a:prstGeom prst="upDownArrow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войная стрелка вверх/вниз 9"/>
          <p:cNvSpPr/>
          <p:nvPr/>
        </p:nvSpPr>
        <p:spPr>
          <a:xfrm>
            <a:off x="4457742" y="4408265"/>
            <a:ext cx="396373" cy="709765"/>
          </a:xfrm>
          <a:prstGeom prst="upDownArrow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войная стрелка вверх/вниз 10"/>
          <p:cNvSpPr/>
          <p:nvPr/>
        </p:nvSpPr>
        <p:spPr>
          <a:xfrm rot="3075371">
            <a:off x="3285061" y="4113889"/>
            <a:ext cx="396373" cy="931433"/>
          </a:xfrm>
          <a:prstGeom prst="upDownArrow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войная стрелка вверх/вниз 11"/>
          <p:cNvSpPr/>
          <p:nvPr/>
        </p:nvSpPr>
        <p:spPr>
          <a:xfrm rot="16200000">
            <a:off x="5853070" y="3510912"/>
            <a:ext cx="396373" cy="654158"/>
          </a:xfrm>
          <a:prstGeom prst="upDownArrow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9813" y="1055914"/>
            <a:ext cx="1872208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Прикрепленные ДОУ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14722" y="822722"/>
            <a:ext cx="2482411" cy="4484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dk1"/>
                </a:solidFill>
              </a:rPr>
              <a:t>Прикрепленные ДОУ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20272" y="1043882"/>
            <a:ext cx="1872208" cy="660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dk1"/>
                </a:solidFill>
              </a:rPr>
              <a:t>Прикрепленные ДОУ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066" y="2615410"/>
            <a:ext cx="1654318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dk1"/>
                </a:solidFill>
              </a:rPr>
              <a:t>Прикреплен-</a:t>
            </a:r>
            <a:r>
              <a:rPr lang="ru-RU" dirty="0" err="1">
                <a:solidFill>
                  <a:schemeClr val="dk1"/>
                </a:solidFill>
              </a:rPr>
              <a:t>ные</a:t>
            </a:r>
            <a:r>
              <a:rPr lang="ru-RU" dirty="0">
                <a:solidFill>
                  <a:schemeClr val="dk1"/>
                </a:solidFill>
              </a:rPr>
              <a:t> ДОУ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64288" y="6021288"/>
            <a:ext cx="1872208" cy="660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dk1"/>
                </a:solidFill>
              </a:rPr>
              <a:t>Прикрепленные ДОУ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497660" y="2736473"/>
            <a:ext cx="1654318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dk1"/>
                </a:solidFill>
              </a:rPr>
              <a:t>Прикреплен-</a:t>
            </a:r>
            <a:r>
              <a:rPr lang="ru-RU" dirty="0" err="1">
                <a:solidFill>
                  <a:schemeClr val="dk1"/>
                </a:solidFill>
              </a:rPr>
              <a:t>ные</a:t>
            </a:r>
            <a:r>
              <a:rPr lang="ru-RU" dirty="0">
                <a:solidFill>
                  <a:schemeClr val="dk1"/>
                </a:solidFill>
              </a:rPr>
              <a:t> ДОУ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3528" y="6021288"/>
            <a:ext cx="1872208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dk1"/>
                </a:solidFill>
              </a:rPr>
              <a:t>Прикрепленные ДОУ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472590" y="6391018"/>
            <a:ext cx="2482411" cy="4484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dk1"/>
                </a:solidFill>
              </a:rPr>
              <a:t>Прикрепленные ДОУ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322021" y="1703986"/>
            <a:ext cx="233755" cy="2128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7071708" y="1816479"/>
            <a:ext cx="329778" cy="2853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584420" y="6021288"/>
            <a:ext cx="0" cy="36973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584420" y="1334256"/>
            <a:ext cx="0" cy="36973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 flipV="1">
            <a:off x="7199606" y="5386700"/>
            <a:ext cx="732076" cy="56238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1340024" y="5456172"/>
            <a:ext cx="697894" cy="48494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 flipV="1">
            <a:off x="1187624" y="3384545"/>
            <a:ext cx="358882" cy="4534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V="1">
            <a:off x="7690820" y="3496675"/>
            <a:ext cx="409571" cy="3219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239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3318</TotalTime>
  <Words>1532</Words>
  <Application>Microsoft Office PowerPoint</Application>
  <PresentationFormat>Экран (4:3)</PresentationFormat>
  <Paragraphs>291</Paragraphs>
  <Slides>25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Lucida Sans Unicode</vt:lpstr>
      <vt:lpstr>Roboto Condensed</vt:lpstr>
      <vt:lpstr>Roboto Condensed Light</vt:lpstr>
      <vt:lpstr>Times New Roman</vt:lpstr>
      <vt:lpstr>Wingdings</vt:lpstr>
      <vt:lpstr>Тема Office</vt:lpstr>
      <vt:lpstr> </vt:lpstr>
      <vt:lpstr>Презентация PowerPoint</vt:lpstr>
      <vt:lpstr>Презентация PowerPoint</vt:lpstr>
      <vt:lpstr>Качественный  состав  методистов</vt:lpstr>
      <vt:lpstr>Задачи муниципальной методической службы в 2019/20 учебном году</vt:lpstr>
      <vt:lpstr> Методическая  тема района 2017 - 2020 г.г. </vt:lpstr>
      <vt:lpstr>ОБЕСПЕЧЕНИЕ ПРОФЕССИОНАЛЬНОГО РОСТА ПЕДАГОГОВ  Реализация методической темы</vt:lpstr>
      <vt:lpstr>ОБЕСПЕЧЕНИЕ ПРОФЕССИОНАЛЬНОГО РОСТА ПЕДАГОГОВ  муниципальные методические площадки</vt:lpstr>
      <vt:lpstr>ОБЕСПЕЧЕНИЕ ПРОФЕССИОНАЛЬНОГО РОСТА ПЕДАГОГОВ  базовые дошкольные образовательные организации </vt:lpstr>
      <vt:lpstr>ОБЕСПЕЧЕНИЕ ПРОФЕССИОНАЛЬНОГО РОСТА ПЕДАГОГОВ </vt:lpstr>
      <vt:lpstr> проекты методистов </vt:lpstr>
      <vt:lpstr> Реализация проектов учителей- победителей конкурса  грантов по профессиональной поддержке как ресурс методической службы  </vt:lpstr>
      <vt:lpstr>Презентация PowerPoint</vt:lpstr>
      <vt:lpstr>Презентация PowerPoint</vt:lpstr>
      <vt:lpstr>Презентация PowerPoint</vt:lpstr>
      <vt:lpstr>      Призеры республиканского конкурса «Красивая школа»:  МБОУ « Караульно-Горская оош» и МБДОУ №12 «Буратино»   </vt:lpstr>
      <vt:lpstr>Презентация PowerPoint</vt:lpstr>
      <vt:lpstr>ОБЕСПЕЧЕНИЕ ПРОФЕССИОНАЛЬНОГО РОСТА ПЕДАГОГОВ  ОБЕСПЕЧЕНИЕ  ВЗАИМОДЕЙСТВИЯ С УЧРЕЖДЕНИЯМИ ДОПОЛНИТЕЛЬНОГО ПРОФЕССИОНАЛЬНОГО ОБРАЗОВАНИЯ </vt:lpstr>
      <vt:lpstr>ОБЕСПЕЧЕНИЕ ПРОФЕССИОНАЛЬНОГО РОСТА ПЕДАГОГОВ  Методическое сопровождение профессиональных конкурсов</vt:lpstr>
      <vt:lpstr>Реализация мероприятий   Дорожной карты по подготовке к ГИА</vt:lpstr>
      <vt:lpstr>ОЛИМПИАДНОЕ ДВИЖЕНИЕ </vt:lpstr>
      <vt:lpstr>Обеспечение взаимодействия с социальными партнерами</vt:lpstr>
      <vt:lpstr>Аттестация педагогических работников</vt:lpstr>
      <vt:lpstr>Составляющие проекта  «Профессиональный рост педагога в муниципальной образовательной системе» на 2020/21 учебный год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реализации муниципального проекта в 2020/21 учебном году</dc:title>
  <dc:creator>imc</dc:creator>
  <cp:lastModifiedBy>Ekolog</cp:lastModifiedBy>
  <cp:revision>161</cp:revision>
  <cp:lastPrinted>2020-06-22T08:40:09Z</cp:lastPrinted>
  <dcterms:created xsi:type="dcterms:W3CDTF">2020-06-08T10:44:52Z</dcterms:created>
  <dcterms:modified xsi:type="dcterms:W3CDTF">2021-04-13T10:31:29Z</dcterms:modified>
</cp:coreProperties>
</file>